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9"/>
  </p:notesMasterIdLst>
  <p:sldIdLst>
    <p:sldId id="256" r:id="rId2"/>
    <p:sldId id="264" r:id="rId3"/>
    <p:sldId id="270" r:id="rId4"/>
    <p:sldId id="275" r:id="rId5"/>
    <p:sldId id="271" r:id="rId6"/>
    <p:sldId id="274" r:id="rId7"/>
    <p:sldId id="278" r:id="rId8"/>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70" autoAdjust="0"/>
  </p:normalViewPr>
  <p:slideViewPr>
    <p:cSldViewPr>
      <p:cViewPr varScale="1">
        <p:scale>
          <a:sx n="111" d="100"/>
          <a:sy n="111" d="100"/>
        </p:scale>
        <p:origin x="930" y="102"/>
      </p:cViewPr>
      <p:guideLst>
        <p:guide orient="horz" pos="180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B2AA22-5882-4B48-8D57-DFA15EFC0BF7}" type="doc">
      <dgm:prSet loTypeId="urn:microsoft.com/office/officeart/2005/8/layout/lProcess2" loCatId="list" qsTypeId="urn:microsoft.com/office/officeart/2005/8/quickstyle/simple1" qsCatId="simple" csTypeId="urn:microsoft.com/office/officeart/2005/8/colors/accent0_1" csCatId="mainScheme" phldr="1"/>
      <dgm:spPr/>
      <dgm:t>
        <a:bodyPr/>
        <a:lstStyle/>
        <a:p>
          <a:endParaRPr lang="nl-BE"/>
        </a:p>
      </dgm:t>
    </dgm:pt>
    <dgm:pt modelId="{90235E0A-95C0-4274-9546-7C0EB181332C}">
      <dgm:prSet phldrT="[Tekst]"/>
      <dgm:spPr/>
      <dgm:t>
        <a:bodyPr/>
        <a:lstStyle/>
        <a:p>
          <a:r>
            <a:rPr lang="nl-BE"/>
            <a:t>Tweede reis</a:t>
          </a:r>
        </a:p>
      </dgm:t>
    </dgm:pt>
    <dgm:pt modelId="{346E40B0-EBF0-4894-B730-5B62E2480C6F}" type="parTrans" cxnId="{949C1984-9C93-4BED-B5B4-20AD3F3FA59B}">
      <dgm:prSet/>
      <dgm:spPr/>
      <dgm:t>
        <a:bodyPr/>
        <a:lstStyle/>
        <a:p>
          <a:endParaRPr lang="nl-BE"/>
        </a:p>
      </dgm:t>
    </dgm:pt>
    <dgm:pt modelId="{AD4D09EF-EE79-419C-B149-5BAD23E15B77}" type="sibTrans" cxnId="{949C1984-9C93-4BED-B5B4-20AD3F3FA59B}">
      <dgm:prSet/>
      <dgm:spPr/>
      <dgm:t>
        <a:bodyPr/>
        <a:lstStyle/>
        <a:p>
          <a:endParaRPr lang="nl-BE"/>
        </a:p>
      </dgm:t>
    </dgm:pt>
    <dgm:pt modelId="{F1B78E26-A930-4555-9C51-6CDE16C7771C}">
      <dgm:prSet phldrT="[Tekst]"/>
      <dgm:spPr/>
      <dgm:t>
        <a:bodyPr/>
        <a:lstStyle/>
        <a:p>
          <a:r>
            <a:rPr lang="nl-BE" dirty="0"/>
            <a:t>1Tes.: Korinthe, winter 50nC</a:t>
          </a:r>
        </a:p>
      </dgm:t>
    </dgm:pt>
    <dgm:pt modelId="{8BF1DB7F-7434-43B1-B963-47912B3BA69B}" type="parTrans" cxnId="{91E6ECB3-6CD7-4ED7-9B09-539FCC59CB9E}">
      <dgm:prSet/>
      <dgm:spPr/>
      <dgm:t>
        <a:bodyPr/>
        <a:lstStyle/>
        <a:p>
          <a:endParaRPr lang="nl-BE"/>
        </a:p>
      </dgm:t>
    </dgm:pt>
    <dgm:pt modelId="{D61E568F-FE75-42CF-8DBD-1A59FE8637BF}" type="sibTrans" cxnId="{91E6ECB3-6CD7-4ED7-9B09-539FCC59CB9E}">
      <dgm:prSet/>
      <dgm:spPr/>
      <dgm:t>
        <a:bodyPr/>
        <a:lstStyle/>
        <a:p>
          <a:endParaRPr lang="nl-BE"/>
        </a:p>
      </dgm:t>
    </dgm:pt>
    <dgm:pt modelId="{03585B90-46B1-44A9-977C-67F05267D1A9}">
      <dgm:prSet phldrT="[Tekst]"/>
      <dgm:spPr/>
      <dgm:t>
        <a:bodyPr/>
        <a:lstStyle/>
        <a:p>
          <a:r>
            <a:rPr lang="nl-BE" dirty="0"/>
            <a:t>2Tes.: Korinthe, winter 51nC</a:t>
          </a:r>
        </a:p>
      </dgm:t>
    </dgm:pt>
    <dgm:pt modelId="{369A3A32-E038-46D4-89CB-A6D30378300D}" type="parTrans" cxnId="{A12D8747-9145-4FEF-8F33-91487F378B35}">
      <dgm:prSet/>
      <dgm:spPr/>
      <dgm:t>
        <a:bodyPr/>
        <a:lstStyle/>
        <a:p>
          <a:endParaRPr lang="nl-BE"/>
        </a:p>
      </dgm:t>
    </dgm:pt>
    <dgm:pt modelId="{543FD598-F3D4-4C77-B8C8-A701D1BB7526}" type="sibTrans" cxnId="{A12D8747-9145-4FEF-8F33-91487F378B35}">
      <dgm:prSet/>
      <dgm:spPr/>
      <dgm:t>
        <a:bodyPr/>
        <a:lstStyle/>
        <a:p>
          <a:endParaRPr lang="nl-BE"/>
        </a:p>
      </dgm:t>
    </dgm:pt>
    <dgm:pt modelId="{A403857E-78B2-41AA-816C-1EA5F9079AD2}">
      <dgm:prSet phldrT="[Tekst]"/>
      <dgm:spPr/>
      <dgm:t>
        <a:bodyPr/>
        <a:lstStyle/>
        <a:p>
          <a:r>
            <a:rPr lang="nl-BE"/>
            <a:t>Derde reis</a:t>
          </a:r>
        </a:p>
      </dgm:t>
    </dgm:pt>
    <dgm:pt modelId="{43528958-62F7-4DBF-9D79-3BEEEDBAD798}" type="parTrans" cxnId="{888A9FFF-3C8C-4CB5-99C5-ACF7BDB0C3BE}">
      <dgm:prSet/>
      <dgm:spPr/>
      <dgm:t>
        <a:bodyPr/>
        <a:lstStyle/>
        <a:p>
          <a:endParaRPr lang="nl-BE"/>
        </a:p>
      </dgm:t>
    </dgm:pt>
    <dgm:pt modelId="{97F83F8E-1A45-4A07-A748-020988B2B5B0}" type="sibTrans" cxnId="{888A9FFF-3C8C-4CB5-99C5-ACF7BDB0C3BE}">
      <dgm:prSet/>
      <dgm:spPr/>
      <dgm:t>
        <a:bodyPr/>
        <a:lstStyle/>
        <a:p>
          <a:endParaRPr lang="nl-BE"/>
        </a:p>
      </dgm:t>
    </dgm:pt>
    <dgm:pt modelId="{D8C21C3E-1C41-4A34-97DD-AD9E23E71409}">
      <dgm:prSet phldrT="[Tekst]"/>
      <dgm:spPr/>
      <dgm:t>
        <a:bodyPr/>
        <a:lstStyle/>
        <a:p>
          <a:r>
            <a:rPr lang="nl-BE" dirty="0"/>
            <a:t>1Kor.: Efeze, jan.-mrt. 54nC</a:t>
          </a:r>
        </a:p>
      </dgm:t>
    </dgm:pt>
    <dgm:pt modelId="{0A989C69-D361-46C2-B393-19B6D16C3A0D}" type="parTrans" cxnId="{FDC90620-4F6B-4ABC-80AC-3504EF57B5B3}">
      <dgm:prSet/>
      <dgm:spPr/>
      <dgm:t>
        <a:bodyPr/>
        <a:lstStyle/>
        <a:p>
          <a:endParaRPr lang="nl-BE"/>
        </a:p>
      </dgm:t>
    </dgm:pt>
    <dgm:pt modelId="{C5897524-B879-40F0-92DC-FBA691F8DF39}" type="sibTrans" cxnId="{FDC90620-4F6B-4ABC-80AC-3504EF57B5B3}">
      <dgm:prSet/>
      <dgm:spPr/>
      <dgm:t>
        <a:bodyPr/>
        <a:lstStyle/>
        <a:p>
          <a:endParaRPr lang="nl-BE"/>
        </a:p>
      </dgm:t>
    </dgm:pt>
    <dgm:pt modelId="{EE9DF6EF-EB71-4BA7-A44E-2B754D1E7F6A}">
      <dgm:prSet phldrT="[Tekst]"/>
      <dgm:spPr/>
      <dgm:t>
        <a:bodyPr/>
        <a:lstStyle/>
        <a:p>
          <a:r>
            <a:rPr lang="nl-BE" dirty="0"/>
            <a:t>2Kor.: Macedonië, nov.-dec. 55nC</a:t>
          </a:r>
        </a:p>
      </dgm:t>
    </dgm:pt>
    <dgm:pt modelId="{0CB30988-89AC-43C8-B798-D9075D0C6B62}" type="parTrans" cxnId="{FA576AD1-AE97-4F22-AE0B-E8F62CECE609}">
      <dgm:prSet/>
      <dgm:spPr/>
      <dgm:t>
        <a:bodyPr/>
        <a:lstStyle/>
        <a:p>
          <a:endParaRPr lang="nl-BE"/>
        </a:p>
      </dgm:t>
    </dgm:pt>
    <dgm:pt modelId="{E1ADC137-1285-4ABF-9A65-F7B176BB2876}" type="sibTrans" cxnId="{FA576AD1-AE97-4F22-AE0B-E8F62CECE609}">
      <dgm:prSet/>
      <dgm:spPr/>
      <dgm:t>
        <a:bodyPr/>
        <a:lstStyle/>
        <a:p>
          <a:endParaRPr lang="nl-BE"/>
        </a:p>
      </dgm:t>
    </dgm:pt>
    <dgm:pt modelId="{DDA8AC02-C93C-4336-BC0B-E09548D043AD}">
      <dgm:prSet phldrT="[Tekst]"/>
      <dgm:spPr/>
      <dgm:t>
        <a:bodyPr/>
        <a:lstStyle/>
        <a:p>
          <a:r>
            <a:rPr lang="nl-BE" dirty="0"/>
            <a:t>1Tim.: Filippi</a:t>
          </a:r>
          <a:br>
            <a:rPr lang="nl-BE" dirty="0"/>
          </a:br>
          <a:r>
            <a:rPr lang="nl-BE" dirty="0"/>
            <a:t>55nC</a:t>
          </a:r>
        </a:p>
      </dgm:t>
    </dgm:pt>
    <dgm:pt modelId="{73B5E182-DE5F-479B-AEBE-27A432EEDE8A}" type="parTrans" cxnId="{FA3ACB13-26EB-4EF2-8328-3CBC31100EC8}">
      <dgm:prSet/>
      <dgm:spPr/>
      <dgm:t>
        <a:bodyPr/>
        <a:lstStyle/>
        <a:p>
          <a:endParaRPr lang="nl-BE"/>
        </a:p>
      </dgm:t>
    </dgm:pt>
    <dgm:pt modelId="{BBFFC470-03CC-40FB-BFEF-9D7B988DB38E}" type="sibTrans" cxnId="{FA3ACB13-26EB-4EF2-8328-3CBC31100EC8}">
      <dgm:prSet/>
      <dgm:spPr/>
      <dgm:t>
        <a:bodyPr/>
        <a:lstStyle/>
        <a:p>
          <a:endParaRPr lang="nl-BE"/>
        </a:p>
      </dgm:t>
    </dgm:pt>
    <dgm:pt modelId="{9A8C41DF-8B98-4E37-807C-FD6717B13BA6}">
      <dgm:prSet phldrT="[Tekst]"/>
      <dgm:spPr/>
      <dgm:t>
        <a:bodyPr/>
        <a:lstStyle/>
        <a:p>
          <a:r>
            <a:rPr lang="nl-BE" dirty="0"/>
            <a:t>Gal.: Korinthe, </a:t>
          </a:r>
          <a:br>
            <a:rPr lang="nl-BE" dirty="0"/>
          </a:br>
          <a:r>
            <a:rPr lang="nl-BE" dirty="0"/>
            <a:t>1. 48-49nC</a:t>
          </a:r>
          <a:br>
            <a:rPr lang="nl-BE" dirty="0"/>
          </a:br>
          <a:r>
            <a:rPr lang="nl-BE" dirty="0"/>
            <a:t>2. winter 56nC</a:t>
          </a:r>
        </a:p>
      </dgm:t>
    </dgm:pt>
    <dgm:pt modelId="{FC2D48E9-888A-4C5B-BE28-0F5F27F5B5EB}" type="parTrans" cxnId="{C14CEE19-E4D5-4A02-BDB8-7C2E02B52418}">
      <dgm:prSet/>
      <dgm:spPr/>
      <dgm:t>
        <a:bodyPr/>
        <a:lstStyle/>
        <a:p>
          <a:endParaRPr lang="nl-BE"/>
        </a:p>
      </dgm:t>
    </dgm:pt>
    <dgm:pt modelId="{72742AF5-AE13-4391-901A-782909DF9924}" type="sibTrans" cxnId="{C14CEE19-E4D5-4A02-BDB8-7C2E02B52418}">
      <dgm:prSet/>
      <dgm:spPr/>
      <dgm:t>
        <a:bodyPr/>
        <a:lstStyle/>
        <a:p>
          <a:endParaRPr lang="nl-BE"/>
        </a:p>
      </dgm:t>
    </dgm:pt>
    <dgm:pt modelId="{77A557DB-1067-49B3-9AF3-79F759B5B244}">
      <dgm:prSet phldrT="[Tekst]"/>
      <dgm:spPr/>
      <dgm:t>
        <a:bodyPr/>
        <a:lstStyle/>
        <a:p>
          <a:r>
            <a:rPr lang="nl-BE" dirty="0"/>
            <a:t>Rom.: Korinthe, Voorjaar 56nC</a:t>
          </a:r>
        </a:p>
      </dgm:t>
    </dgm:pt>
    <dgm:pt modelId="{6684723F-EC6D-4A00-84D7-C8F01EA938FF}" type="parTrans" cxnId="{DFBF318D-9AEE-4DA0-9905-3C7670E8C2DB}">
      <dgm:prSet/>
      <dgm:spPr/>
      <dgm:t>
        <a:bodyPr/>
        <a:lstStyle/>
        <a:p>
          <a:endParaRPr lang="nl-BE"/>
        </a:p>
      </dgm:t>
    </dgm:pt>
    <dgm:pt modelId="{C865D25B-9600-4B7D-8735-EC9999B851B3}" type="sibTrans" cxnId="{DFBF318D-9AEE-4DA0-9905-3C7670E8C2DB}">
      <dgm:prSet/>
      <dgm:spPr/>
      <dgm:t>
        <a:bodyPr/>
        <a:lstStyle/>
        <a:p>
          <a:endParaRPr lang="nl-BE"/>
        </a:p>
      </dgm:t>
    </dgm:pt>
    <dgm:pt modelId="{6A909081-6462-4639-B8C9-301707B0E586}">
      <dgm:prSet phldrT="[Tekst]"/>
      <dgm:spPr/>
      <dgm:t>
        <a:bodyPr/>
        <a:lstStyle/>
        <a:p>
          <a:r>
            <a:rPr lang="nl-BE"/>
            <a:t>Gevangenschap</a:t>
          </a:r>
        </a:p>
      </dgm:t>
    </dgm:pt>
    <dgm:pt modelId="{2BE8CB67-65BE-4C7A-BD9D-59370038A28E}" type="parTrans" cxnId="{8818281F-AF6E-4B83-951D-93BEB9247166}">
      <dgm:prSet/>
      <dgm:spPr/>
      <dgm:t>
        <a:bodyPr/>
        <a:lstStyle/>
        <a:p>
          <a:endParaRPr lang="nl-BE"/>
        </a:p>
      </dgm:t>
    </dgm:pt>
    <dgm:pt modelId="{587A1203-CADC-4DB3-A0E7-12DD93CAC3B5}" type="sibTrans" cxnId="{8818281F-AF6E-4B83-951D-93BEB9247166}">
      <dgm:prSet/>
      <dgm:spPr/>
      <dgm:t>
        <a:bodyPr/>
        <a:lstStyle/>
        <a:p>
          <a:endParaRPr lang="nl-BE"/>
        </a:p>
      </dgm:t>
    </dgm:pt>
    <dgm:pt modelId="{AED23591-E0C3-4B99-BC98-F7C511B2BE7F}">
      <dgm:prSet phldrT="[Tekst]"/>
      <dgm:spPr/>
      <dgm:t>
        <a:bodyPr/>
        <a:lstStyle/>
        <a:p>
          <a:r>
            <a:rPr lang="nl-BE" dirty="0" err="1"/>
            <a:t>Ef</a:t>
          </a:r>
          <a:r>
            <a:rPr lang="nl-BE" dirty="0"/>
            <a:t>.: </a:t>
          </a:r>
          <a:br>
            <a:rPr lang="nl-BE" dirty="0"/>
          </a:br>
          <a:r>
            <a:rPr lang="nl-BE" dirty="0"/>
            <a:t>1. Efeze</a:t>
          </a:r>
          <a:br>
            <a:rPr lang="nl-BE" dirty="0"/>
          </a:br>
          <a:r>
            <a:rPr lang="nl-BE" dirty="0"/>
            <a:t>2. Caesarea</a:t>
          </a:r>
          <a:br>
            <a:rPr lang="nl-BE" dirty="0"/>
          </a:br>
          <a:r>
            <a:rPr lang="nl-BE" dirty="0"/>
            <a:t>3. Rome, 60-62nC</a:t>
          </a:r>
        </a:p>
      </dgm:t>
    </dgm:pt>
    <dgm:pt modelId="{F870B5C0-C208-4DEF-B004-AB3FD8ABE1B2}" type="parTrans" cxnId="{843A5C9C-67E5-4CED-A330-783A21FD4882}">
      <dgm:prSet/>
      <dgm:spPr/>
      <dgm:t>
        <a:bodyPr/>
        <a:lstStyle/>
        <a:p>
          <a:endParaRPr lang="nl-BE"/>
        </a:p>
      </dgm:t>
    </dgm:pt>
    <dgm:pt modelId="{3281BEC6-31FF-4551-AFA9-DC7F78799BE5}" type="sibTrans" cxnId="{843A5C9C-67E5-4CED-A330-783A21FD4882}">
      <dgm:prSet/>
      <dgm:spPr/>
      <dgm:t>
        <a:bodyPr/>
        <a:lstStyle/>
        <a:p>
          <a:endParaRPr lang="nl-BE"/>
        </a:p>
      </dgm:t>
    </dgm:pt>
    <dgm:pt modelId="{EB99040D-4735-43D5-AD92-6F9762A61481}">
      <dgm:prSet phldrT="[Tekst]"/>
      <dgm:spPr/>
      <dgm:t>
        <a:bodyPr/>
        <a:lstStyle/>
        <a:p>
          <a:r>
            <a:rPr lang="nl-BE" dirty="0"/>
            <a:t>Kol.: Rome, 60-62nC</a:t>
          </a:r>
        </a:p>
      </dgm:t>
    </dgm:pt>
    <dgm:pt modelId="{11FEA93D-43DF-4F23-A478-3D3FBF31069A}" type="parTrans" cxnId="{D27B1CCF-6554-4404-B7BA-0DD06706B7E3}">
      <dgm:prSet/>
      <dgm:spPr/>
      <dgm:t>
        <a:bodyPr/>
        <a:lstStyle/>
        <a:p>
          <a:endParaRPr lang="nl-BE"/>
        </a:p>
      </dgm:t>
    </dgm:pt>
    <dgm:pt modelId="{99770F3D-9B5D-4381-AB56-3BF991E74BD6}" type="sibTrans" cxnId="{D27B1CCF-6554-4404-B7BA-0DD06706B7E3}">
      <dgm:prSet/>
      <dgm:spPr/>
      <dgm:t>
        <a:bodyPr/>
        <a:lstStyle/>
        <a:p>
          <a:endParaRPr lang="nl-BE"/>
        </a:p>
      </dgm:t>
    </dgm:pt>
    <dgm:pt modelId="{F7299463-8765-4375-BD22-E08464A6E8A0}">
      <dgm:prSet phldrT="[Tekst]"/>
      <dgm:spPr/>
      <dgm:t>
        <a:bodyPr/>
        <a:lstStyle/>
        <a:p>
          <a:r>
            <a:rPr lang="nl-BE" dirty="0"/>
            <a:t>Film.: Rome, 60-62nC</a:t>
          </a:r>
        </a:p>
      </dgm:t>
    </dgm:pt>
    <dgm:pt modelId="{74D1355E-FEDA-40AD-8DCB-8134286451E0}" type="parTrans" cxnId="{4853CFF0-41BE-49FD-88EE-D60574F4161F}">
      <dgm:prSet/>
      <dgm:spPr/>
      <dgm:t>
        <a:bodyPr/>
        <a:lstStyle/>
        <a:p>
          <a:endParaRPr lang="nl-BE"/>
        </a:p>
      </dgm:t>
    </dgm:pt>
    <dgm:pt modelId="{29FE8E0B-A27D-4F0E-97A0-F8508DFAD14D}" type="sibTrans" cxnId="{4853CFF0-41BE-49FD-88EE-D60574F4161F}">
      <dgm:prSet/>
      <dgm:spPr/>
      <dgm:t>
        <a:bodyPr/>
        <a:lstStyle/>
        <a:p>
          <a:endParaRPr lang="nl-BE"/>
        </a:p>
      </dgm:t>
    </dgm:pt>
    <dgm:pt modelId="{DD5FEAD7-57B5-489B-AE38-E8174625BBF2}">
      <dgm:prSet phldrT="[Tekst]"/>
      <dgm:spPr/>
      <dgm:t>
        <a:bodyPr/>
        <a:lstStyle/>
        <a:p>
          <a:r>
            <a:rPr lang="nl-BE" dirty="0"/>
            <a:t>Fil.: Rome, lente 61nC</a:t>
          </a:r>
        </a:p>
      </dgm:t>
    </dgm:pt>
    <dgm:pt modelId="{16A387A3-2268-43A5-AF8A-90ACBC4FB873}" type="parTrans" cxnId="{A38CF57C-713C-408A-8A30-1E980ADB27A4}">
      <dgm:prSet/>
      <dgm:spPr/>
      <dgm:t>
        <a:bodyPr/>
        <a:lstStyle/>
        <a:p>
          <a:endParaRPr lang="nl-BE"/>
        </a:p>
      </dgm:t>
    </dgm:pt>
    <dgm:pt modelId="{D78D3AA2-974D-47D3-A724-8643DB925322}" type="sibTrans" cxnId="{A38CF57C-713C-408A-8A30-1E980ADB27A4}">
      <dgm:prSet/>
      <dgm:spPr/>
      <dgm:t>
        <a:bodyPr/>
        <a:lstStyle/>
        <a:p>
          <a:endParaRPr lang="nl-BE"/>
        </a:p>
      </dgm:t>
    </dgm:pt>
    <dgm:pt modelId="{94E8CC42-2F67-405B-A38D-D96E8B7B79DC}">
      <dgm:prSet phldrT="[Tekst]"/>
      <dgm:spPr/>
      <dgm:t>
        <a:bodyPr/>
        <a:lstStyle/>
        <a:p>
          <a:r>
            <a:rPr lang="nl-BE"/>
            <a:t>Verplaatsing</a:t>
          </a:r>
        </a:p>
      </dgm:t>
    </dgm:pt>
    <dgm:pt modelId="{D5CF7A87-A01D-4454-B0E3-911B9CC9EAED}" type="parTrans" cxnId="{D9555B6A-540B-45A1-8587-0F4AA5FF7213}">
      <dgm:prSet/>
      <dgm:spPr/>
      <dgm:t>
        <a:bodyPr/>
        <a:lstStyle/>
        <a:p>
          <a:endParaRPr lang="nl-BE"/>
        </a:p>
      </dgm:t>
    </dgm:pt>
    <dgm:pt modelId="{FE98BA54-D677-4C56-9664-C389CFC3BFBE}" type="sibTrans" cxnId="{D9555B6A-540B-45A1-8587-0F4AA5FF7213}">
      <dgm:prSet/>
      <dgm:spPr/>
      <dgm:t>
        <a:bodyPr/>
        <a:lstStyle/>
        <a:p>
          <a:endParaRPr lang="nl-BE"/>
        </a:p>
      </dgm:t>
    </dgm:pt>
    <dgm:pt modelId="{D843616A-F8E5-4991-9DAA-E590CA4E02BD}">
      <dgm:prSet phldrT="[Tekst]"/>
      <dgm:spPr/>
      <dgm:t>
        <a:bodyPr/>
        <a:lstStyle/>
        <a:p>
          <a:r>
            <a:rPr lang="nl-BE" dirty="0"/>
            <a:t>[Tit.: Nicopolis: zomer 62nC]</a:t>
          </a:r>
        </a:p>
      </dgm:t>
    </dgm:pt>
    <dgm:pt modelId="{EA60A908-C995-4F7C-930A-4BD3F3B121B3}" type="parTrans" cxnId="{E2C38979-09C5-4C94-8399-6D1298D30627}">
      <dgm:prSet/>
      <dgm:spPr/>
      <dgm:t>
        <a:bodyPr/>
        <a:lstStyle/>
        <a:p>
          <a:endParaRPr lang="nl-BE"/>
        </a:p>
      </dgm:t>
    </dgm:pt>
    <dgm:pt modelId="{02C00FCE-D41E-4A7E-A825-E0F5579364CC}" type="sibTrans" cxnId="{E2C38979-09C5-4C94-8399-6D1298D30627}">
      <dgm:prSet/>
      <dgm:spPr/>
      <dgm:t>
        <a:bodyPr/>
        <a:lstStyle/>
        <a:p>
          <a:endParaRPr lang="nl-BE"/>
        </a:p>
      </dgm:t>
    </dgm:pt>
    <dgm:pt modelId="{595B0A81-D8E2-4E35-806F-E91590E7AE1D}">
      <dgm:prSet phldrT="[Tekst]"/>
      <dgm:spPr/>
      <dgm:t>
        <a:bodyPr/>
        <a:lstStyle/>
        <a:p>
          <a:r>
            <a:rPr lang="nl-BE" dirty="0"/>
            <a:t>[1Tim.: Nicopolis: lente 63nC]</a:t>
          </a:r>
        </a:p>
      </dgm:t>
    </dgm:pt>
    <dgm:pt modelId="{F4518D3E-B178-4257-A035-E38C4113744B}" type="parTrans" cxnId="{3A6A2955-1B56-4B4A-BDAA-1C0357801C91}">
      <dgm:prSet/>
      <dgm:spPr/>
      <dgm:t>
        <a:bodyPr/>
        <a:lstStyle/>
        <a:p>
          <a:endParaRPr lang="nl-BE"/>
        </a:p>
      </dgm:t>
    </dgm:pt>
    <dgm:pt modelId="{DD9F180D-F6A2-4FB9-94FB-B3DFE46CDAA4}" type="sibTrans" cxnId="{3A6A2955-1B56-4B4A-BDAA-1C0357801C91}">
      <dgm:prSet/>
      <dgm:spPr/>
      <dgm:t>
        <a:bodyPr/>
        <a:lstStyle/>
        <a:p>
          <a:endParaRPr lang="nl-BE"/>
        </a:p>
      </dgm:t>
    </dgm:pt>
    <dgm:pt modelId="{A287CBB7-05E8-43E1-8B6E-4A59A658EFE5}">
      <dgm:prSet phldrT="[Tekst]"/>
      <dgm:spPr/>
      <dgm:t>
        <a:bodyPr/>
        <a:lstStyle/>
        <a:p>
          <a:r>
            <a:rPr lang="nl-BE"/>
            <a:t>Gevangenschap</a:t>
          </a:r>
        </a:p>
      </dgm:t>
    </dgm:pt>
    <dgm:pt modelId="{334F056C-FEFD-4A0C-AAEA-5A8FB66C7925}" type="parTrans" cxnId="{31FBC252-64DB-47FA-9936-552FEE421A00}">
      <dgm:prSet/>
      <dgm:spPr/>
      <dgm:t>
        <a:bodyPr/>
        <a:lstStyle/>
        <a:p>
          <a:endParaRPr lang="nl-BE"/>
        </a:p>
      </dgm:t>
    </dgm:pt>
    <dgm:pt modelId="{030881AA-B09E-4524-8AAF-A851B16DFA8C}" type="sibTrans" cxnId="{31FBC252-64DB-47FA-9936-552FEE421A00}">
      <dgm:prSet/>
      <dgm:spPr/>
      <dgm:t>
        <a:bodyPr/>
        <a:lstStyle/>
        <a:p>
          <a:endParaRPr lang="nl-BE"/>
        </a:p>
      </dgm:t>
    </dgm:pt>
    <dgm:pt modelId="{07D36B13-E9A4-456F-9BFC-8D3444C51725}">
      <dgm:prSet phldrT="[Tekst]"/>
      <dgm:spPr/>
      <dgm:t>
        <a:bodyPr/>
        <a:lstStyle/>
        <a:p>
          <a:r>
            <a:rPr lang="nl-BE" dirty="0"/>
            <a:t>2Tim.: Rome, herfst 63nC</a:t>
          </a:r>
        </a:p>
      </dgm:t>
    </dgm:pt>
    <dgm:pt modelId="{1B5BA1F2-D932-4765-B1FD-9D85E29DB9D3}" type="parTrans" cxnId="{199F8D99-A5B7-44B0-8C7F-F65890D71745}">
      <dgm:prSet/>
      <dgm:spPr/>
      <dgm:t>
        <a:bodyPr/>
        <a:lstStyle/>
        <a:p>
          <a:endParaRPr lang="nl-BE"/>
        </a:p>
      </dgm:t>
    </dgm:pt>
    <dgm:pt modelId="{B4253F70-D801-4210-8E23-1568A3A265B4}" type="sibTrans" cxnId="{199F8D99-A5B7-44B0-8C7F-F65890D71745}">
      <dgm:prSet/>
      <dgm:spPr/>
      <dgm:t>
        <a:bodyPr/>
        <a:lstStyle/>
        <a:p>
          <a:endParaRPr lang="nl-BE"/>
        </a:p>
      </dgm:t>
    </dgm:pt>
    <dgm:pt modelId="{840E1865-772F-4182-91CE-3F06C145F3B9}" type="pres">
      <dgm:prSet presAssocID="{5BB2AA22-5882-4B48-8D57-DFA15EFC0BF7}" presName="theList" presStyleCnt="0">
        <dgm:presLayoutVars>
          <dgm:dir/>
          <dgm:animLvl val="lvl"/>
          <dgm:resizeHandles val="exact"/>
        </dgm:presLayoutVars>
      </dgm:prSet>
      <dgm:spPr/>
    </dgm:pt>
    <dgm:pt modelId="{F13AD257-B402-41E0-9744-66828F677E69}" type="pres">
      <dgm:prSet presAssocID="{90235E0A-95C0-4274-9546-7C0EB181332C}" presName="compNode" presStyleCnt="0"/>
      <dgm:spPr/>
    </dgm:pt>
    <dgm:pt modelId="{12C948BA-E1E2-43E8-BBEA-80C4C0B91F59}" type="pres">
      <dgm:prSet presAssocID="{90235E0A-95C0-4274-9546-7C0EB181332C}" presName="aNode" presStyleLbl="bgShp" presStyleIdx="0" presStyleCnt="5"/>
      <dgm:spPr/>
    </dgm:pt>
    <dgm:pt modelId="{7C854520-8322-418D-93B5-A4813E1AB92D}" type="pres">
      <dgm:prSet presAssocID="{90235E0A-95C0-4274-9546-7C0EB181332C}" presName="textNode" presStyleLbl="bgShp" presStyleIdx="0" presStyleCnt="5"/>
      <dgm:spPr/>
    </dgm:pt>
    <dgm:pt modelId="{E69C7B1C-FFFE-40AD-A848-8C3156C4F635}" type="pres">
      <dgm:prSet presAssocID="{90235E0A-95C0-4274-9546-7C0EB181332C}" presName="compChildNode" presStyleCnt="0"/>
      <dgm:spPr/>
    </dgm:pt>
    <dgm:pt modelId="{0A16B1E3-8B45-4039-B971-26E4D1DBD07D}" type="pres">
      <dgm:prSet presAssocID="{90235E0A-95C0-4274-9546-7C0EB181332C}" presName="theInnerList" presStyleCnt="0"/>
      <dgm:spPr/>
    </dgm:pt>
    <dgm:pt modelId="{8EF21019-9AE8-45FE-BC57-F5A6280A0657}" type="pres">
      <dgm:prSet presAssocID="{F1B78E26-A930-4555-9C51-6CDE16C7771C}" presName="childNode" presStyleLbl="node1" presStyleIdx="0" presStyleCnt="14">
        <dgm:presLayoutVars>
          <dgm:bulletEnabled val="1"/>
        </dgm:presLayoutVars>
      </dgm:prSet>
      <dgm:spPr/>
    </dgm:pt>
    <dgm:pt modelId="{D2399BAD-AEEB-4CB9-ADAE-0904319701A5}" type="pres">
      <dgm:prSet presAssocID="{F1B78E26-A930-4555-9C51-6CDE16C7771C}" presName="aSpace2" presStyleCnt="0"/>
      <dgm:spPr/>
    </dgm:pt>
    <dgm:pt modelId="{33BA8BCD-50B3-43D3-948E-949605C628E9}" type="pres">
      <dgm:prSet presAssocID="{03585B90-46B1-44A9-977C-67F05267D1A9}" presName="childNode" presStyleLbl="node1" presStyleIdx="1" presStyleCnt="14">
        <dgm:presLayoutVars>
          <dgm:bulletEnabled val="1"/>
        </dgm:presLayoutVars>
      </dgm:prSet>
      <dgm:spPr/>
    </dgm:pt>
    <dgm:pt modelId="{50F95360-7274-4733-8652-4E194B7BB39E}" type="pres">
      <dgm:prSet presAssocID="{90235E0A-95C0-4274-9546-7C0EB181332C}" presName="aSpace" presStyleCnt="0"/>
      <dgm:spPr/>
    </dgm:pt>
    <dgm:pt modelId="{B78E0D72-5374-47BD-8796-2DCE15FDAE47}" type="pres">
      <dgm:prSet presAssocID="{A403857E-78B2-41AA-816C-1EA5F9079AD2}" presName="compNode" presStyleCnt="0"/>
      <dgm:spPr/>
    </dgm:pt>
    <dgm:pt modelId="{E05BB0DD-4AD4-44BE-98FA-3D04D6E0F194}" type="pres">
      <dgm:prSet presAssocID="{A403857E-78B2-41AA-816C-1EA5F9079AD2}" presName="aNode" presStyleLbl="bgShp" presStyleIdx="1" presStyleCnt="5"/>
      <dgm:spPr/>
    </dgm:pt>
    <dgm:pt modelId="{3F78D256-2E2B-4963-8815-207F3BA9FB61}" type="pres">
      <dgm:prSet presAssocID="{A403857E-78B2-41AA-816C-1EA5F9079AD2}" presName="textNode" presStyleLbl="bgShp" presStyleIdx="1" presStyleCnt="5"/>
      <dgm:spPr/>
    </dgm:pt>
    <dgm:pt modelId="{9F0A575F-9FA0-448B-BEB0-7CE4C2503AFB}" type="pres">
      <dgm:prSet presAssocID="{A403857E-78B2-41AA-816C-1EA5F9079AD2}" presName="compChildNode" presStyleCnt="0"/>
      <dgm:spPr/>
    </dgm:pt>
    <dgm:pt modelId="{00441097-3D25-4848-AC2A-E322CC9D52D4}" type="pres">
      <dgm:prSet presAssocID="{A403857E-78B2-41AA-816C-1EA5F9079AD2}" presName="theInnerList" presStyleCnt="0"/>
      <dgm:spPr/>
    </dgm:pt>
    <dgm:pt modelId="{922C6A66-1D77-49A4-9C51-B680A80AEDF9}" type="pres">
      <dgm:prSet presAssocID="{D8C21C3E-1C41-4A34-97DD-AD9E23E71409}" presName="childNode" presStyleLbl="node1" presStyleIdx="2" presStyleCnt="14">
        <dgm:presLayoutVars>
          <dgm:bulletEnabled val="1"/>
        </dgm:presLayoutVars>
      </dgm:prSet>
      <dgm:spPr/>
    </dgm:pt>
    <dgm:pt modelId="{1F27AF73-DEC1-4111-A995-D9727838B6CE}" type="pres">
      <dgm:prSet presAssocID="{D8C21C3E-1C41-4A34-97DD-AD9E23E71409}" presName="aSpace2" presStyleCnt="0"/>
      <dgm:spPr/>
    </dgm:pt>
    <dgm:pt modelId="{93640A6A-1F8D-47FD-ABFF-2DF59F1789EA}" type="pres">
      <dgm:prSet presAssocID="{EE9DF6EF-EB71-4BA7-A44E-2B754D1E7F6A}" presName="childNode" presStyleLbl="node1" presStyleIdx="3" presStyleCnt="14">
        <dgm:presLayoutVars>
          <dgm:bulletEnabled val="1"/>
        </dgm:presLayoutVars>
      </dgm:prSet>
      <dgm:spPr/>
    </dgm:pt>
    <dgm:pt modelId="{11A8900B-0B7C-4316-AEF9-07B185818589}" type="pres">
      <dgm:prSet presAssocID="{EE9DF6EF-EB71-4BA7-A44E-2B754D1E7F6A}" presName="aSpace2" presStyleCnt="0"/>
      <dgm:spPr/>
    </dgm:pt>
    <dgm:pt modelId="{DEB5DD6E-E849-4954-824C-A21CFC8A96A0}" type="pres">
      <dgm:prSet presAssocID="{DDA8AC02-C93C-4336-BC0B-E09548D043AD}" presName="childNode" presStyleLbl="node1" presStyleIdx="4" presStyleCnt="14">
        <dgm:presLayoutVars>
          <dgm:bulletEnabled val="1"/>
        </dgm:presLayoutVars>
      </dgm:prSet>
      <dgm:spPr/>
    </dgm:pt>
    <dgm:pt modelId="{992C7F96-1B4B-448E-9E79-BAE59AC30C76}" type="pres">
      <dgm:prSet presAssocID="{DDA8AC02-C93C-4336-BC0B-E09548D043AD}" presName="aSpace2" presStyleCnt="0"/>
      <dgm:spPr/>
    </dgm:pt>
    <dgm:pt modelId="{20A3D728-CBF5-443C-8828-5C3C43C19B1E}" type="pres">
      <dgm:prSet presAssocID="{9A8C41DF-8B98-4E37-807C-FD6717B13BA6}" presName="childNode" presStyleLbl="node1" presStyleIdx="5" presStyleCnt="14">
        <dgm:presLayoutVars>
          <dgm:bulletEnabled val="1"/>
        </dgm:presLayoutVars>
      </dgm:prSet>
      <dgm:spPr/>
    </dgm:pt>
    <dgm:pt modelId="{2583F2F7-A186-4B8C-8D73-7037BC4568EB}" type="pres">
      <dgm:prSet presAssocID="{9A8C41DF-8B98-4E37-807C-FD6717B13BA6}" presName="aSpace2" presStyleCnt="0"/>
      <dgm:spPr/>
    </dgm:pt>
    <dgm:pt modelId="{1C90F580-E26A-4202-B09A-87AC3FFCC9B0}" type="pres">
      <dgm:prSet presAssocID="{77A557DB-1067-49B3-9AF3-79F759B5B244}" presName="childNode" presStyleLbl="node1" presStyleIdx="6" presStyleCnt="14">
        <dgm:presLayoutVars>
          <dgm:bulletEnabled val="1"/>
        </dgm:presLayoutVars>
      </dgm:prSet>
      <dgm:spPr/>
    </dgm:pt>
    <dgm:pt modelId="{31685A35-D4E0-4ACE-8AC0-6B8B5E80FFF5}" type="pres">
      <dgm:prSet presAssocID="{A403857E-78B2-41AA-816C-1EA5F9079AD2}" presName="aSpace" presStyleCnt="0"/>
      <dgm:spPr/>
    </dgm:pt>
    <dgm:pt modelId="{658D3C71-36E9-41EE-B57F-327DC6DF0677}" type="pres">
      <dgm:prSet presAssocID="{6A909081-6462-4639-B8C9-301707B0E586}" presName="compNode" presStyleCnt="0"/>
      <dgm:spPr/>
    </dgm:pt>
    <dgm:pt modelId="{43993E4A-E068-45EC-9540-7B05D66A06F3}" type="pres">
      <dgm:prSet presAssocID="{6A909081-6462-4639-B8C9-301707B0E586}" presName="aNode" presStyleLbl="bgShp" presStyleIdx="2" presStyleCnt="5"/>
      <dgm:spPr/>
    </dgm:pt>
    <dgm:pt modelId="{DE9BB1E1-4ED0-4861-AF93-4D79F9A3130F}" type="pres">
      <dgm:prSet presAssocID="{6A909081-6462-4639-B8C9-301707B0E586}" presName="textNode" presStyleLbl="bgShp" presStyleIdx="2" presStyleCnt="5"/>
      <dgm:spPr/>
    </dgm:pt>
    <dgm:pt modelId="{24E3D9C8-A98F-43D5-B1F5-7B090AEF482D}" type="pres">
      <dgm:prSet presAssocID="{6A909081-6462-4639-B8C9-301707B0E586}" presName="compChildNode" presStyleCnt="0"/>
      <dgm:spPr/>
    </dgm:pt>
    <dgm:pt modelId="{1C05A4EA-C4D5-43EF-9BBD-7C2ECC452142}" type="pres">
      <dgm:prSet presAssocID="{6A909081-6462-4639-B8C9-301707B0E586}" presName="theInnerList" presStyleCnt="0"/>
      <dgm:spPr/>
    </dgm:pt>
    <dgm:pt modelId="{CBBD7E74-E312-4571-BF8C-242C46F3981E}" type="pres">
      <dgm:prSet presAssocID="{AED23591-E0C3-4B99-BC98-F7C511B2BE7F}" presName="childNode" presStyleLbl="node1" presStyleIdx="7" presStyleCnt="14">
        <dgm:presLayoutVars>
          <dgm:bulletEnabled val="1"/>
        </dgm:presLayoutVars>
      </dgm:prSet>
      <dgm:spPr/>
    </dgm:pt>
    <dgm:pt modelId="{80A176B5-CF72-4FB1-A2AA-EEBE94E625C6}" type="pres">
      <dgm:prSet presAssocID="{AED23591-E0C3-4B99-BC98-F7C511B2BE7F}" presName="aSpace2" presStyleCnt="0"/>
      <dgm:spPr/>
    </dgm:pt>
    <dgm:pt modelId="{58352A7A-325E-446E-B279-8F93C0F2436B}" type="pres">
      <dgm:prSet presAssocID="{EB99040D-4735-43D5-AD92-6F9762A61481}" presName="childNode" presStyleLbl="node1" presStyleIdx="8" presStyleCnt="14">
        <dgm:presLayoutVars>
          <dgm:bulletEnabled val="1"/>
        </dgm:presLayoutVars>
      </dgm:prSet>
      <dgm:spPr/>
    </dgm:pt>
    <dgm:pt modelId="{540274AF-D24E-48F0-B0DB-B55DBF0F3555}" type="pres">
      <dgm:prSet presAssocID="{EB99040D-4735-43D5-AD92-6F9762A61481}" presName="aSpace2" presStyleCnt="0"/>
      <dgm:spPr/>
    </dgm:pt>
    <dgm:pt modelId="{26956636-19DE-423F-81F4-F8E7F0418E8C}" type="pres">
      <dgm:prSet presAssocID="{F7299463-8765-4375-BD22-E08464A6E8A0}" presName="childNode" presStyleLbl="node1" presStyleIdx="9" presStyleCnt="14">
        <dgm:presLayoutVars>
          <dgm:bulletEnabled val="1"/>
        </dgm:presLayoutVars>
      </dgm:prSet>
      <dgm:spPr/>
    </dgm:pt>
    <dgm:pt modelId="{B5FD1EEE-7ACA-4F90-A16E-070D74CC0286}" type="pres">
      <dgm:prSet presAssocID="{F7299463-8765-4375-BD22-E08464A6E8A0}" presName="aSpace2" presStyleCnt="0"/>
      <dgm:spPr/>
    </dgm:pt>
    <dgm:pt modelId="{4C259B50-8E95-4B27-944F-FBFCA0F7A774}" type="pres">
      <dgm:prSet presAssocID="{DD5FEAD7-57B5-489B-AE38-E8174625BBF2}" presName="childNode" presStyleLbl="node1" presStyleIdx="10" presStyleCnt="14">
        <dgm:presLayoutVars>
          <dgm:bulletEnabled val="1"/>
        </dgm:presLayoutVars>
      </dgm:prSet>
      <dgm:spPr/>
    </dgm:pt>
    <dgm:pt modelId="{BE094CB9-B9F2-4828-AD5D-9B337DB9466C}" type="pres">
      <dgm:prSet presAssocID="{6A909081-6462-4639-B8C9-301707B0E586}" presName="aSpace" presStyleCnt="0"/>
      <dgm:spPr/>
    </dgm:pt>
    <dgm:pt modelId="{6E30144B-D936-4886-8575-481DCA2AFB9C}" type="pres">
      <dgm:prSet presAssocID="{94E8CC42-2F67-405B-A38D-D96E8B7B79DC}" presName="compNode" presStyleCnt="0"/>
      <dgm:spPr/>
    </dgm:pt>
    <dgm:pt modelId="{1C7999B0-DE9D-4884-AACA-D07910FBFC68}" type="pres">
      <dgm:prSet presAssocID="{94E8CC42-2F67-405B-A38D-D96E8B7B79DC}" presName="aNode" presStyleLbl="bgShp" presStyleIdx="3" presStyleCnt="5"/>
      <dgm:spPr/>
    </dgm:pt>
    <dgm:pt modelId="{1300014B-FD9C-4D97-8598-6B2EE99D62FF}" type="pres">
      <dgm:prSet presAssocID="{94E8CC42-2F67-405B-A38D-D96E8B7B79DC}" presName="textNode" presStyleLbl="bgShp" presStyleIdx="3" presStyleCnt="5"/>
      <dgm:spPr/>
    </dgm:pt>
    <dgm:pt modelId="{BE11392B-819A-4429-83D3-3FFE9184EFD9}" type="pres">
      <dgm:prSet presAssocID="{94E8CC42-2F67-405B-A38D-D96E8B7B79DC}" presName="compChildNode" presStyleCnt="0"/>
      <dgm:spPr/>
    </dgm:pt>
    <dgm:pt modelId="{3F7C8905-A1B7-4FCD-B3A5-53BFF62FFAA5}" type="pres">
      <dgm:prSet presAssocID="{94E8CC42-2F67-405B-A38D-D96E8B7B79DC}" presName="theInnerList" presStyleCnt="0"/>
      <dgm:spPr/>
    </dgm:pt>
    <dgm:pt modelId="{0211200E-4D56-4534-9818-B97F2B235FD9}" type="pres">
      <dgm:prSet presAssocID="{D843616A-F8E5-4991-9DAA-E590CA4E02BD}" presName="childNode" presStyleLbl="node1" presStyleIdx="11" presStyleCnt="14">
        <dgm:presLayoutVars>
          <dgm:bulletEnabled val="1"/>
        </dgm:presLayoutVars>
      </dgm:prSet>
      <dgm:spPr/>
    </dgm:pt>
    <dgm:pt modelId="{A090FAFE-799E-4DC8-8F91-69AB9C588109}" type="pres">
      <dgm:prSet presAssocID="{D843616A-F8E5-4991-9DAA-E590CA4E02BD}" presName="aSpace2" presStyleCnt="0"/>
      <dgm:spPr/>
    </dgm:pt>
    <dgm:pt modelId="{07A93E4D-1832-4EA6-B0D6-46CDA7A013FD}" type="pres">
      <dgm:prSet presAssocID="{595B0A81-D8E2-4E35-806F-E91590E7AE1D}" presName="childNode" presStyleLbl="node1" presStyleIdx="12" presStyleCnt="14">
        <dgm:presLayoutVars>
          <dgm:bulletEnabled val="1"/>
        </dgm:presLayoutVars>
      </dgm:prSet>
      <dgm:spPr/>
    </dgm:pt>
    <dgm:pt modelId="{79DE72E7-4EBA-4B3E-8504-0905036387F0}" type="pres">
      <dgm:prSet presAssocID="{94E8CC42-2F67-405B-A38D-D96E8B7B79DC}" presName="aSpace" presStyleCnt="0"/>
      <dgm:spPr/>
    </dgm:pt>
    <dgm:pt modelId="{13C8EA73-60BE-42BF-8930-8904677F7F03}" type="pres">
      <dgm:prSet presAssocID="{A287CBB7-05E8-43E1-8B6E-4A59A658EFE5}" presName="compNode" presStyleCnt="0"/>
      <dgm:spPr/>
    </dgm:pt>
    <dgm:pt modelId="{0B373A0F-3693-44D8-9D75-A3FE95FE56FA}" type="pres">
      <dgm:prSet presAssocID="{A287CBB7-05E8-43E1-8B6E-4A59A658EFE5}" presName="aNode" presStyleLbl="bgShp" presStyleIdx="4" presStyleCnt="5"/>
      <dgm:spPr/>
    </dgm:pt>
    <dgm:pt modelId="{FF1B3EAD-DCB6-4354-8656-01620F139E49}" type="pres">
      <dgm:prSet presAssocID="{A287CBB7-05E8-43E1-8B6E-4A59A658EFE5}" presName="textNode" presStyleLbl="bgShp" presStyleIdx="4" presStyleCnt="5"/>
      <dgm:spPr/>
    </dgm:pt>
    <dgm:pt modelId="{08D0D8D6-A32F-4B06-80AC-202F921EF7BC}" type="pres">
      <dgm:prSet presAssocID="{A287CBB7-05E8-43E1-8B6E-4A59A658EFE5}" presName="compChildNode" presStyleCnt="0"/>
      <dgm:spPr/>
    </dgm:pt>
    <dgm:pt modelId="{96B5E871-EC9C-4169-831E-B5EE404FAA6D}" type="pres">
      <dgm:prSet presAssocID="{A287CBB7-05E8-43E1-8B6E-4A59A658EFE5}" presName="theInnerList" presStyleCnt="0"/>
      <dgm:spPr/>
    </dgm:pt>
    <dgm:pt modelId="{384445A4-ED9C-4358-9137-4E9ECA68264A}" type="pres">
      <dgm:prSet presAssocID="{07D36B13-E9A4-456F-9BFC-8D3444C51725}" presName="childNode" presStyleLbl="node1" presStyleIdx="13" presStyleCnt="14">
        <dgm:presLayoutVars>
          <dgm:bulletEnabled val="1"/>
        </dgm:presLayoutVars>
      </dgm:prSet>
      <dgm:spPr/>
    </dgm:pt>
  </dgm:ptLst>
  <dgm:cxnLst>
    <dgm:cxn modelId="{FA3ACB13-26EB-4EF2-8328-3CBC31100EC8}" srcId="{A403857E-78B2-41AA-816C-1EA5F9079AD2}" destId="{DDA8AC02-C93C-4336-BC0B-E09548D043AD}" srcOrd="2" destOrd="0" parTransId="{73B5E182-DE5F-479B-AEBE-27A432EEDE8A}" sibTransId="{BBFFC470-03CC-40FB-BFEF-9D7B988DB38E}"/>
    <dgm:cxn modelId="{C14CEE19-E4D5-4A02-BDB8-7C2E02B52418}" srcId="{A403857E-78B2-41AA-816C-1EA5F9079AD2}" destId="{9A8C41DF-8B98-4E37-807C-FD6717B13BA6}" srcOrd="3" destOrd="0" parTransId="{FC2D48E9-888A-4C5B-BE28-0F5F27F5B5EB}" sibTransId="{72742AF5-AE13-4391-901A-782909DF9924}"/>
    <dgm:cxn modelId="{6E2A731E-2E9D-4261-B6E3-31BE475A7803}" type="presOf" srcId="{DDA8AC02-C93C-4336-BC0B-E09548D043AD}" destId="{DEB5DD6E-E849-4954-824C-A21CFC8A96A0}" srcOrd="0" destOrd="0" presId="urn:microsoft.com/office/officeart/2005/8/layout/lProcess2"/>
    <dgm:cxn modelId="{413BD61E-CC89-4440-B88F-8D59B65A8AF3}" type="presOf" srcId="{DD5FEAD7-57B5-489B-AE38-E8174625BBF2}" destId="{4C259B50-8E95-4B27-944F-FBFCA0F7A774}" srcOrd="0" destOrd="0" presId="urn:microsoft.com/office/officeart/2005/8/layout/lProcess2"/>
    <dgm:cxn modelId="{8818281F-AF6E-4B83-951D-93BEB9247166}" srcId="{5BB2AA22-5882-4B48-8D57-DFA15EFC0BF7}" destId="{6A909081-6462-4639-B8C9-301707B0E586}" srcOrd="2" destOrd="0" parTransId="{2BE8CB67-65BE-4C7A-BD9D-59370038A28E}" sibTransId="{587A1203-CADC-4DB3-A0E7-12DD93CAC3B5}"/>
    <dgm:cxn modelId="{FDC90620-4F6B-4ABC-80AC-3504EF57B5B3}" srcId="{A403857E-78B2-41AA-816C-1EA5F9079AD2}" destId="{D8C21C3E-1C41-4A34-97DD-AD9E23E71409}" srcOrd="0" destOrd="0" parTransId="{0A989C69-D361-46C2-B393-19B6D16C3A0D}" sibTransId="{C5897524-B879-40F0-92DC-FBA691F8DF39}"/>
    <dgm:cxn modelId="{0D1A0C20-C024-41FA-8FE0-F7196DD68CDC}" type="presOf" srcId="{EE9DF6EF-EB71-4BA7-A44E-2B754D1E7F6A}" destId="{93640A6A-1F8D-47FD-ABFF-2DF59F1789EA}" srcOrd="0" destOrd="0" presId="urn:microsoft.com/office/officeart/2005/8/layout/lProcess2"/>
    <dgm:cxn modelId="{34631D25-A314-4DA3-9242-A35FF7A50511}" type="presOf" srcId="{EB99040D-4735-43D5-AD92-6F9762A61481}" destId="{58352A7A-325E-446E-B279-8F93C0F2436B}" srcOrd="0" destOrd="0" presId="urn:microsoft.com/office/officeart/2005/8/layout/lProcess2"/>
    <dgm:cxn modelId="{D519582F-B503-405D-9883-474FD1A29C92}" type="presOf" srcId="{07D36B13-E9A4-456F-9BFC-8D3444C51725}" destId="{384445A4-ED9C-4358-9137-4E9ECA68264A}" srcOrd="0" destOrd="0" presId="urn:microsoft.com/office/officeart/2005/8/layout/lProcess2"/>
    <dgm:cxn modelId="{A8AA7E2F-E4D9-4CDC-93F3-C4B6367D33A9}" type="presOf" srcId="{A287CBB7-05E8-43E1-8B6E-4A59A658EFE5}" destId="{FF1B3EAD-DCB6-4354-8656-01620F139E49}" srcOrd="1" destOrd="0" presId="urn:microsoft.com/office/officeart/2005/8/layout/lProcess2"/>
    <dgm:cxn modelId="{2F763C31-49D3-46F6-B3B0-9B201F34797C}" type="presOf" srcId="{94E8CC42-2F67-405B-A38D-D96E8B7B79DC}" destId="{1300014B-FD9C-4D97-8598-6B2EE99D62FF}" srcOrd="1" destOrd="0" presId="urn:microsoft.com/office/officeart/2005/8/layout/lProcess2"/>
    <dgm:cxn modelId="{FD2A2B3A-84B2-4243-A4B2-FF68E5C8C548}" type="presOf" srcId="{94E8CC42-2F67-405B-A38D-D96E8B7B79DC}" destId="{1C7999B0-DE9D-4884-AACA-D07910FBFC68}" srcOrd="0" destOrd="0" presId="urn:microsoft.com/office/officeart/2005/8/layout/lProcess2"/>
    <dgm:cxn modelId="{6B3F315C-2E6E-4B65-B689-98B2E213019F}" type="presOf" srcId="{D843616A-F8E5-4991-9DAA-E590CA4E02BD}" destId="{0211200E-4D56-4534-9818-B97F2B235FD9}" srcOrd="0" destOrd="0" presId="urn:microsoft.com/office/officeart/2005/8/layout/lProcess2"/>
    <dgm:cxn modelId="{A12D8747-9145-4FEF-8F33-91487F378B35}" srcId="{90235E0A-95C0-4274-9546-7C0EB181332C}" destId="{03585B90-46B1-44A9-977C-67F05267D1A9}" srcOrd="1" destOrd="0" parTransId="{369A3A32-E038-46D4-89CB-A6D30378300D}" sibTransId="{543FD598-F3D4-4C77-B8C8-A701D1BB7526}"/>
    <dgm:cxn modelId="{22550A69-6F5B-4E43-9B65-ADAEEE29F0EA}" type="presOf" srcId="{AED23591-E0C3-4B99-BC98-F7C511B2BE7F}" destId="{CBBD7E74-E312-4571-BF8C-242C46F3981E}" srcOrd="0" destOrd="0" presId="urn:microsoft.com/office/officeart/2005/8/layout/lProcess2"/>
    <dgm:cxn modelId="{D9555B6A-540B-45A1-8587-0F4AA5FF7213}" srcId="{5BB2AA22-5882-4B48-8D57-DFA15EFC0BF7}" destId="{94E8CC42-2F67-405B-A38D-D96E8B7B79DC}" srcOrd="3" destOrd="0" parTransId="{D5CF7A87-A01D-4454-B0E3-911B9CC9EAED}" sibTransId="{FE98BA54-D677-4C56-9664-C389CFC3BFBE}"/>
    <dgm:cxn modelId="{36C7216C-7952-4F24-AB19-0BE26FE3F199}" type="presOf" srcId="{A287CBB7-05E8-43E1-8B6E-4A59A658EFE5}" destId="{0B373A0F-3693-44D8-9D75-A3FE95FE56FA}" srcOrd="0" destOrd="0" presId="urn:microsoft.com/office/officeart/2005/8/layout/lProcess2"/>
    <dgm:cxn modelId="{31FBC252-64DB-47FA-9936-552FEE421A00}" srcId="{5BB2AA22-5882-4B48-8D57-DFA15EFC0BF7}" destId="{A287CBB7-05E8-43E1-8B6E-4A59A658EFE5}" srcOrd="4" destOrd="0" parTransId="{334F056C-FEFD-4A0C-AAEA-5A8FB66C7925}" sibTransId="{030881AA-B09E-4524-8AAF-A851B16DFA8C}"/>
    <dgm:cxn modelId="{3A6A2955-1B56-4B4A-BDAA-1C0357801C91}" srcId="{94E8CC42-2F67-405B-A38D-D96E8B7B79DC}" destId="{595B0A81-D8E2-4E35-806F-E91590E7AE1D}" srcOrd="1" destOrd="0" parTransId="{F4518D3E-B178-4257-A035-E38C4113744B}" sibTransId="{DD9F180D-F6A2-4FB9-94FB-B3DFE46CDAA4}"/>
    <dgm:cxn modelId="{2EA64175-7E0A-458F-A9FA-2961C1583E75}" type="presOf" srcId="{F1B78E26-A930-4555-9C51-6CDE16C7771C}" destId="{8EF21019-9AE8-45FE-BC57-F5A6280A0657}" srcOrd="0" destOrd="0" presId="urn:microsoft.com/office/officeart/2005/8/layout/lProcess2"/>
    <dgm:cxn modelId="{F5B53E57-41CE-482F-BEA5-01D7AEA4CAAE}" type="presOf" srcId="{A403857E-78B2-41AA-816C-1EA5F9079AD2}" destId="{3F78D256-2E2B-4963-8815-207F3BA9FB61}" srcOrd="1" destOrd="0" presId="urn:microsoft.com/office/officeart/2005/8/layout/lProcess2"/>
    <dgm:cxn modelId="{E2C38979-09C5-4C94-8399-6D1298D30627}" srcId="{94E8CC42-2F67-405B-A38D-D96E8B7B79DC}" destId="{D843616A-F8E5-4991-9DAA-E590CA4E02BD}" srcOrd="0" destOrd="0" parTransId="{EA60A908-C995-4F7C-930A-4BD3F3B121B3}" sibTransId="{02C00FCE-D41E-4A7E-A825-E0F5579364CC}"/>
    <dgm:cxn modelId="{A38CF57C-713C-408A-8A30-1E980ADB27A4}" srcId="{6A909081-6462-4639-B8C9-301707B0E586}" destId="{DD5FEAD7-57B5-489B-AE38-E8174625BBF2}" srcOrd="3" destOrd="0" parTransId="{16A387A3-2268-43A5-AF8A-90ACBC4FB873}" sibTransId="{D78D3AA2-974D-47D3-A724-8643DB925322}"/>
    <dgm:cxn modelId="{BBB57083-D22D-4858-97C2-955590A914D4}" type="presOf" srcId="{9A8C41DF-8B98-4E37-807C-FD6717B13BA6}" destId="{20A3D728-CBF5-443C-8828-5C3C43C19B1E}" srcOrd="0" destOrd="0" presId="urn:microsoft.com/office/officeart/2005/8/layout/lProcess2"/>
    <dgm:cxn modelId="{949C1984-9C93-4BED-B5B4-20AD3F3FA59B}" srcId="{5BB2AA22-5882-4B48-8D57-DFA15EFC0BF7}" destId="{90235E0A-95C0-4274-9546-7C0EB181332C}" srcOrd="0" destOrd="0" parTransId="{346E40B0-EBF0-4894-B730-5B62E2480C6F}" sibTransId="{AD4D09EF-EE79-419C-B149-5BAD23E15B77}"/>
    <dgm:cxn modelId="{E44D6A85-E5BC-4BF8-B788-AB89E1B17EA5}" type="presOf" srcId="{D8C21C3E-1C41-4A34-97DD-AD9E23E71409}" destId="{922C6A66-1D77-49A4-9C51-B680A80AEDF9}" srcOrd="0" destOrd="0" presId="urn:microsoft.com/office/officeart/2005/8/layout/lProcess2"/>
    <dgm:cxn modelId="{DFBF318D-9AEE-4DA0-9905-3C7670E8C2DB}" srcId="{A403857E-78B2-41AA-816C-1EA5F9079AD2}" destId="{77A557DB-1067-49B3-9AF3-79F759B5B244}" srcOrd="4" destOrd="0" parTransId="{6684723F-EC6D-4A00-84D7-C8F01EA938FF}" sibTransId="{C865D25B-9600-4B7D-8735-EC9999B851B3}"/>
    <dgm:cxn modelId="{7D037491-3856-4A35-9B4D-876DA7EB6FAF}" type="presOf" srcId="{77A557DB-1067-49B3-9AF3-79F759B5B244}" destId="{1C90F580-E26A-4202-B09A-87AC3FFCC9B0}" srcOrd="0" destOrd="0" presId="urn:microsoft.com/office/officeart/2005/8/layout/lProcess2"/>
    <dgm:cxn modelId="{55CE5396-8018-4006-96FA-2C6B09B92E19}" type="presOf" srcId="{03585B90-46B1-44A9-977C-67F05267D1A9}" destId="{33BA8BCD-50B3-43D3-948E-949605C628E9}" srcOrd="0" destOrd="0" presId="urn:microsoft.com/office/officeart/2005/8/layout/lProcess2"/>
    <dgm:cxn modelId="{E972E298-BECD-472F-9ED5-1FB68D358024}" type="presOf" srcId="{595B0A81-D8E2-4E35-806F-E91590E7AE1D}" destId="{07A93E4D-1832-4EA6-B0D6-46CDA7A013FD}" srcOrd="0" destOrd="0" presId="urn:microsoft.com/office/officeart/2005/8/layout/lProcess2"/>
    <dgm:cxn modelId="{199F8D99-A5B7-44B0-8C7F-F65890D71745}" srcId="{A287CBB7-05E8-43E1-8B6E-4A59A658EFE5}" destId="{07D36B13-E9A4-456F-9BFC-8D3444C51725}" srcOrd="0" destOrd="0" parTransId="{1B5BA1F2-D932-4765-B1FD-9D85E29DB9D3}" sibTransId="{B4253F70-D801-4210-8E23-1568A3A265B4}"/>
    <dgm:cxn modelId="{843A5C9C-67E5-4CED-A330-783A21FD4882}" srcId="{6A909081-6462-4639-B8C9-301707B0E586}" destId="{AED23591-E0C3-4B99-BC98-F7C511B2BE7F}" srcOrd="0" destOrd="0" parTransId="{F870B5C0-C208-4DEF-B004-AB3FD8ABE1B2}" sibTransId="{3281BEC6-31FF-4551-AFA9-DC7F78799BE5}"/>
    <dgm:cxn modelId="{25BAE0AE-D7DC-434C-8D95-5C69DED46EFD}" type="presOf" srcId="{A403857E-78B2-41AA-816C-1EA5F9079AD2}" destId="{E05BB0DD-4AD4-44BE-98FA-3D04D6E0F194}" srcOrd="0" destOrd="0" presId="urn:microsoft.com/office/officeart/2005/8/layout/lProcess2"/>
    <dgm:cxn modelId="{91E6ECB3-6CD7-4ED7-9B09-539FCC59CB9E}" srcId="{90235E0A-95C0-4274-9546-7C0EB181332C}" destId="{F1B78E26-A930-4555-9C51-6CDE16C7771C}" srcOrd="0" destOrd="0" parTransId="{8BF1DB7F-7434-43B1-B963-47912B3BA69B}" sibTransId="{D61E568F-FE75-42CF-8DBD-1A59FE8637BF}"/>
    <dgm:cxn modelId="{02461ABB-0AE5-4C61-AB02-8CA38194CECF}" type="presOf" srcId="{6A909081-6462-4639-B8C9-301707B0E586}" destId="{DE9BB1E1-4ED0-4861-AF93-4D79F9A3130F}" srcOrd="1" destOrd="0" presId="urn:microsoft.com/office/officeart/2005/8/layout/lProcess2"/>
    <dgm:cxn modelId="{FCC36AC3-10DF-44D7-BAF8-102E0174DECB}" type="presOf" srcId="{6A909081-6462-4639-B8C9-301707B0E586}" destId="{43993E4A-E068-45EC-9540-7B05D66A06F3}" srcOrd="0" destOrd="0" presId="urn:microsoft.com/office/officeart/2005/8/layout/lProcess2"/>
    <dgm:cxn modelId="{D27B1CCF-6554-4404-B7BA-0DD06706B7E3}" srcId="{6A909081-6462-4639-B8C9-301707B0E586}" destId="{EB99040D-4735-43D5-AD92-6F9762A61481}" srcOrd="1" destOrd="0" parTransId="{11FEA93D-43DF-4F23-A478-3D3FBF31069A}" sibTransId="{99770F3D-9B5D-4381-AB56-3BF991E74BD6}"/>
    <dgm:cxn modelId="{FA576AD1-AE97-4F22-AE0B-E8F62CECE609}" srcId="{A403857E-78B2-41AA-816C-1EA5F9079AD2}" destId="{EE9DF6EF-EB71-4BA7-A44E-2B754D1E7F6A}" srcOrd="1" destOrd="0" parTransId="{0CB30988-89AC-43C8-B798-D9075D0C6B62}" sibTransId="{E1ADC137-1285-4ABF-9A65-F7B176BB2876}"/>
    <dgm:cxn modelId="{1E4EA6DC-1F31-421A-A781-C2C4D4129FC3}" type="presOf" srcId="{90235E0A-95C0-4274-9546-7C0EB181332C}" destId="{7C854520-8322-418D-93B5-A4813E1AB92D}" srcOrd="1" destOrd="0" presId="urn:microsoft.com/office/officeart/2005/8/layout/lProcess2"/>
    <dgm:cxn modelId="{A49514E1-2391-410F-A4D5-89762F4B8963}" type="presOf" srcId="{5BB2AA22-5882-4B48-8D57-DFA15EFC0BF7}" destId="{840E1865-772F-4182-91CE-3F06C145F3B9}" srcOrd="0" destOrd="0" presId="urn:microsoft.com/office/officeart/2005/8/layout/lProcess2"/>
    <dgm:cxn modelId="{310BA5E9-33CE-4B1E-B8FD-617BB9FA0485}" type="presOf" srcId="{90235E0A-95C0-4274-9546-7C0EB181332C}" destId="{12C948BA-E1E2-43E8-BBEA-80C4C0B91F59}" srcOrd="0" destOrd="0" presId="urn:microsoft.com/office/officeart/2005/8/layout/lProcess2"/>
    <dgm:cxn modelId="{4853CFF0-41BE-49FD-88EE-D60574F4161F}" srcId="{6A909081-6462-4639-B8C9-301707B0E586}" destId="{F7299463-8765-4375-BD22-E08464A6E8A0}" srcOrd="2" destOrd="0" parTransId="{74D1355E-FEDA-40AD-8DCB-8134286451E0}" sibTransId="{29FE8E0B-A27D-4F0E-97A0-F8508DFAD14D}"/>
    <dgm:cxn modelId="{CF38F7F3-529A-4B29-8711-FD471822F323}" type="presOf" srcId="{F7299463-8765-4375-BD22-E08464A6E8A0}" destId="{26956636-19DE-423F-81F4-F8E7F0418E8C}" srcOrd="0" destOrd="0" presId="urn:microsoft.com/office/officeart/2005/8/layout/lProcess2"/>
    <dgm:cxn modelId="{888A9FFF-3C8C-4CB5-99C5-ACF7BDB0C3BE}" srcId="{5BB2AA22-5882-4B48-8D57-DFA15EFC0BF7}" destId="{A403857E-78B2-41AA-816C-1EA5F9079AD2}" srcOrd="1" destOrd="0" parTransId="{43528958-62F7-4DBF-9D79-3BEEEDBAD798}" sibTransId="{97F83F8E-1A45-4A07-A748-020988B2B5B0}"/>
    <dgm:cxn modelId="{9824C052-A8B7-4097-909B-80949C66E34F}" type="presParOf" srcId="{840E1865-772F-4182-91CE-3F06C145F3B9}" destId="{F13AD257-B402-41E0-9744-66828F677E69}" srcOrd="0" destOrd="0" presId="urn:microsoft.com/office/officeart/2005/8/layout/lProcess2"/>
    <dgm:cxn modelId="{E6D3CEF9-1149-4BFD-AC28-18FBEC43DABD}" type="presParOf" srcId="{F13AD257-B402-41E0-9744-66828F677E69}" destId="{12C948BA-E1E2-43E8-BBEA-80C4C0B91F59}" srcOrd="0" destOrd="0" presId="urn:microsoft.com/office/officeart/2005/8/layout/lProcess2"/>
    <dgm:cxn modelId="{0F99DE11-41A9-4F27-AE38-DD85FF9B63D1}" type="presParOf" srcId="{F13AD257-B402-41E0-9744-66828F677E69}" destId="{7C854520-8322-418D-93B5-A4813E1AB92D}" srcOrd="1" destOrd="0" presId="urn:microsoft.com/office/officeart/2005/8/layout/lProcess2"/>
    <dgm:cxn modelId="{611B1C7B-ED07-4E95-9D1F-2BD6C31949A2}" type="presParOf" srcId="{F13AD257-B402-41E0-9744-66828F677E69}" destId="{E69C7B1C-FFFE-40AD-A848-8C3156C4F635}" srcOrd="2" destOrd="0" presId="urn:microsoft.com/office/officeart/2005/8/layout/lProcess2"/>
    <dgm:cxn modelId="{3FB42D88-060A-4C08-BB5C-E499797A821E}" type="presParOf" srcId="{E69C7B1C-FFFE-40AD-A848-8C3156C4F635}" destId="{0A16B1E3-8B45-4039-B971-26E4D1DBD07D}" srcOrd="0" destOrd="0" presId="urn:microsoft.com/office/officeart/2005/8/layout/lProcess2"/>
    <dgm:cxn modelId="{E7DC5D93-CF91-406D-8096-DC218A4CA2FD}" type="presParOf" srcId="{0A16B1E3-8B45-4039-B971-26E4D1DBD07D}" destId="{8EF21019-9AE8-45FE-BC57-F5A6280A0657}" srcOrd="0" destOrd="0" presId="urn:microsoft.com/office/officeart/2005/8/layout/lProcess2"/>
    <dgm:cxn modelId="{8B53098F-1075-4E50-B5BE-732FFE0D349D}" type="presParOf" srcId="{0A16B1E3-8B45-4039-B971-26E4D1DBD07D}" destId="{D2399BAD-AEEB-4CB9-ADAE-0904319701A5}" srcOrd="1" destOrd="0" presId="urn:microsoft.com/office/officeart/2005/8/layout/lProcess2"/>
    <dgm:cxn modelId="{B1B5B964-F9A0-45B2-B191-11291C78AA16}" type="presParOf" srcId="{0A16B1E3-8B45-4039-B971-26E4D1DBD07D}" destId="{33BA8BCD-50B3-43D3-948E-949605C628E9}" srcOrd="2" destOrd="0" presId="urn:microsoft.com/office/officeart/2005/8/layout/lProcess2"/>
    <dgm:cxn modelId="{5EB17D4A-B6B1-4FD2-9291-F7CE25A93D77}" type="presParOf" srcId="{840E1865-772F-4182-91CE-3F06C145F3B9}" destId="{50F95360-7274-4733-8652-4E194B7BB39E}" srcOrd="1" destOrd="0" presId="urn:microsoft.com/office/officeart/2005/8/layout/lProcess2"/>
    <dgm:cxn modelId="{0E77CFDE-9618-4579-A04B-D33E12B173BF}" type="presParOf" srcId="{840E1865-772F-4182-91CE-3F06C145F3B9}" destId="{B78E0D72-5374-47BD-8796-2DCE15FDAE47}" srcOrd="2" destOrd="0" presId="urn:microsoft.com/office/officeart/2005/8/layout/lProcess2"/>
    <dgm:cxn modelId="{A5C3683E-A167-44AB-9DF5-9AD52A015883}" type="presParOf" srcId="{B78E0D72-5374-47BD-8796-2DCE15FDAE47}" destId="{E05BB0DD-4AD4-44BE-98FA-3D04D6E0F194}" srcOrd="0" destOrd="0" presId="urn:microsoft.com/office/officeart/2005/8/layout/lProcess2"/>
    <dgm:cxn modelId="{607CD7E2-E9AC-4976-AFA8-51307A6F6616}" type="presParOf" srcId="{B78E0D72-5374-47BD-8796-2DCE15FDAE47}" destId="{3F78D256-2E2B-4963-8815-207F3BA9FB61}" srcOrd="1" destOrd="0" presId="urn:microsoft.com/office/officeart/2005/8/layout/lProcess2"/>
    <dgm:cxn modelId="{0AC09632-8478-4DD1-91C4-CE9BA5260D2D}" type="presParOf" srcId="{B78E0D72-5374-47BD-8796-2DCE15FDAE47}" destId="{9F0A575F-9FA0-448B-BEB0-7CE4C2503AFB}" srcOrd="2" destOrd="0" presId="urn:microsoft.com/office/officeart/2005/8/layout/lProcess2"/>
    <dgm:cxn modelId="{F3F8CCAC-7B60-4D67-BF41-ADA422FFB817}" type="presParOf" srcId="{9F0A575F-9FA0-448B-BEB0-7CE4C2503AFB}" destId="{00441097-3D25-4848-AC2A-E322CC9D52D4}" srcOrd="0" destOrd="0" presId="urn:microsoft.com/office/officeart/2005/8/layout/lProcess2"/>
    <dgm:cxn modelId="{B59F634C-7B82-4E63-A037-E3AFAEBA09FB}" type="presParOf" srcId="{00441097-3D25-4848-AC2A-E322CC9D52D4}" destId="{922C6A66-1D77-49A4-9C51-B680A80AEDF9}" srcOrd="0" destOrd="0" presId="urn:microsoft.com/office/officeart/2005/8/layout/lProcess2"/>
    <dgm:cxn modelId="{93DBDBFC-CEE0-49EE-BACE-DF225904BE54}" type="presParOf" srcId="{00441097-3D25-4848-AC2A-E322CC9D52D4}" destId="{1F27AF73-DEC1-4111-A995-D9727838B6CE}" srcOrd="1" destOrd="0" presId="urn:microsoft.com/office/officeart/2005/8/layout/lProcess2"/>
    <dgm:cxn modelId="{DD5F2295-32B2-4D96-A3DF-B02DB8FE6423}" type="presParOf" srcId="{00441097-3D25-4848-AC2A-E322CC9D52D4}" destId="{93640A6A-1F8D-47FD-ABFF-2DF59F1789EA}" srcOrd="2" destOrd="0" presId="urn:microsoft.com/office/officeart/2005/8/layout/lProcess2"/>
    <dgm:cxn modelId="{C658ED23-9D66-4D5F-9D58-4FA83ADACB7E}" type="presParOf" srcId="{00441097-3D25-4848-AC2A-E322CC9D52D4}" destId="{11A8900B-0B7C-4316-AEF9-07B185818589}" srcOrd="3" destOrd="0" presId="urn:microsoft.com/office/officeart/2005/8/layout/lProcess2"/>
    <dgm:cxn modelId="{A28438FD-46B8-4EE2-A191-2B27569F55BF}" type="presParOf" srcId="{00441097-3D25-4848-AC2A-E322CC9D52D4}" destId="{DEB5DD6E-E849-4954-824C-A21CFC8A96A0}" srcOrd="4" destOrd="0" presId="urn:microsoft.com/office/officeart/2005/8/layout/lProcess2"/>
    <dgm:cxn modelId="{F5A25ACC-5E09-4797-8DE2-E3AB380B2D83}" type="presParOf" srcId="{00441097-3D25-4848-AC2A-E322CC9D52D4}" destId="{992C7F96-1B4B-448E-9E79-BAE59AC30C76}" srcOrd="5" destOrd="0" presId="urn:microsoft.com/office/officeart/2005/8/layout/lProcess2"/>
    <dgm:cxn modelId="{74124143-8303-4FE4-98FD-7E0634FB7C4A}" type="presParOf" srcId="{00441097-3D25-4848-AC2A-E322CC9D52D4}" destId="{20A3D728-CBF5-443C-8828-5C3C43C19B1E}" srcOrd="6" destOrd="0" presId="urn:microsoft.com/office/officeart/2005/8/layout/lProcess2"/>
    <dgm:cxn modelId="{7392092C-6AE6-4C03-8E19-860D2B27C8E2}" type="presParOf" srcId="{00441097-3D25-4848-AC2A-E322CC9D52D4}" destId="{2583F2F7-A186-4B8C-8D73-7037BC4568EB}" srcOrd="7" destOrd="0" presId="urn:microsoft.com/office/officeart/2005/8/layout/lProcess2"/>
    <dgm:cxn modelId="{97D2CAAF-47F7-4D35-9490-F0A87E9DEB95}" type="presParOf" srcId="{00441097-3D25-4848-AC2A-E322CC9D52D4}" destId="{1C90F580-E26A-4202-B09A-87AC3FFCC9B0}" srcOrd="8" destOrd="0" presId="urn:microsoft.com/office/officeart/2005/8/layout/lProcess2"/>
    <dgm:cxn modelId="{3A1CDA3C-0D43-4232-89A3-634D4CA1DE11}" type="presParOf" srcId="{840E1865-772F-4182-91CE-3F06C145F3B9}" destId="{31685A35-D4E0-4ACE-8AC0-6B8B5E80FFF5}" srcOrd="3" destOrd="0" presId="urn:microsoft.com/office/officeart/2005/8/layout/lProcess2"/>
    <dgm:cxn modelId="{C1E89301-0977-42F6-82D0-C0EDAF035F6E}" type="presParOf" srcId="{840E1865-772F-4182-91CE-3F06C145F3B9}" destId="{658D3C71-36E9-41EE-B57F-327DC6DF0677}" srcOrd="4" destOrd="0" presId="urn:microsoft.com/office/officeart/2005/8/layout/lProcess2"/>
    <dgm:cxn modelId="{D3661C4E-113F-4AC1-BB40-F195F043E36E}" type="presParOf" srcId="{658D3C71-36E9-41EE-B57F-327DC6DF0677}" destId="{43993E4A-E068-45EC-9540-7B05D66A06F3}" srcOrd="0" destOrd="0" presId="urn:microsoft.com/office/officeart/2005/8/layout/lProcess2"/>
    <dgm:cxn modelId="{429C3474-0759-490D-861E-2C3ABE1FCACE}" type="presParOf" srcId="{658D3C71-36E9-41EE-B57F-327DC6DF0677}" destId="{DE9BB1E1-4ED0-4861-AF93-4D79F9A3130F}" srcOrd="1" destOrd="0" presId="urn:microsoft.com/office/officeart/2005/8/layout/lProcess2"/>
    <dgm:cxn modelId="{35FAF2BE-908F-4D92-BD9B-74F6268B5A7F}" type="presParOf" srcId="{658D3C71-36E9-41EE-B57F-327DC6DF0677}" destId="{24E3D9C8-A98F-43D5-B1F5-7B090AEF482D}" srcOrd="2" destOrd="0" presId="urn:microsoft.com/office/officeart/2005/8/layout/lProcess2"/>
    <dgm:cxn modelId="{474B7866-B337-4FC9-97FD-731D4D3E4A91}" type="presParOf" srcId="{24E3D9C8-A98F-43D5-B1F5-7B090AEF482D}" destId="{1C05A4EA-C4D5-43EF-9BBD-7C2ECC452142}" srcOrd="0" destOrd="0" presId="urn:microsoft.com/office/officeart/2005/8/layout/lProcess2"/>
    <dgm:cxn modelId="{E6CB9F8C-3265-41B4-8B56-D1803FFAA288}" type="presParOf" srcId="{1C05A4EA-C4D5-43EF-9BBD-7C2ECC452142}" destId="{CBBD7E74-E312-4571-BF8C-242C46F3981E}" srcOrd="0" destOrd="0" presId="urn:microsoft.com/office/officeart/2005/8/layout/lProcess2"/>
    <dgm:cxn modelId="{4DED7B87-AC68-481B-86FC-867E548B46C5}" type="presParOf" srcId="{1C05A4EA-C4D5-43EF-9BBD-7C2ECC452142}" destId="{80A176B5-CF72-4FB1-A2AA-EEBE94E625C6}" srcOrd="1" destOrd="0" presId="urn:microsoft.com/office/officeart/2005/8/layout/lProcess2"/>
    <dgm:cxn modelId="{8300D4F6-18AC-4549-BA12-A1655ED6513A}" type="presParOf" srcId="{1C05A4EA-C4D5-43EF-9BBD-7C2ECC452142}" destId="{58352A7A-325E-446E-B279-8F93C0F2436B}" srcOrd="2" destOrd="0" presId="urn:microsoft.com/office/officeart/2005/8/layout/lProcess2"/>
    <dgm:cxn modelId="{4A557426-47E9-4997-8DF2-676F839AEC97}" type="presParOf" srcId="{1C05A4EA-C4D5-43EF-9BBD-7C2ECC452142}" destId="{540274AF-D24E-48F0-B0DB-B55DBF0F3555}" srcOrd="3" destOrd="0" presId="urn:microsoft.com/office/officeart/2005/8/layout/lProcess2"/>
    <dgm:cxn modelId="{F08741F6-A1CF-463B-916B-39C6C1F96181}" type="presParOf" srcId="{1C05A4EA-C4D5-43EF-9BBD-7C2ECC452142}" destId="{26956636-19DE-423F-81F4-F8E7F0418E8C}" srcOrd="4" destOrd="0" presId="urn:microsoft.com/office/officeart/2005/8/layout/lProcess2"/>
    <dgm:cxn modelId="{AFDFCB1C-A4D4-4025-AC9D-27A5EB2017A4}" type="presParOf" srcId="{1C05A4EA-C4D5-43EF-9BBD-7C2ECC452142}" destId="{B5FD1EEE-7ACA-4F90-A16E-070D74CC0286}" srcOrd="5" destOrd="0" presId="urn:microsoft.com/office/officeart/2005/8/layout/lProcess2"/>
    <dgm:cxn modelId="{059274F4-8A9E-4FCB-9A1B-CFA7990B7791}" type="presParOf" srcId="{1C05A4EA-C4D5-43EF-9BBD-7C2ECC452142}" destId="{4C259B50-8E95-4B27-944F-FBFCA0F7A774}" srcOrd="6" destOrd="0" presId="urn:microsoft.com/office/officeart/2005/8/layout/lProcess2"/>
    <dgm:cxn modelId="{A9ADB012-858C-46A6-BFBE-961C02A8E48C}" type="presParOf" srcId="{840E1865-772F-4182-91CE-3F06C145F3B9}" destId="{BE094CB9-B9F2-4828-AD5D-9B337DB9466C}" srcOrd="5" destOrd="0" presId="urn:microsoft.com/office/officeart/2005/8/layout/lProcess2"/>
    <dgm:cxn modelId="{33E4F58E-77CD-4374-A2B2-A0A9DC9420B6}" type="presParOf" srcId="{840E1865-772F-4182-91CE-3F06C145F3B9}" destId="{6E30144B-D936-4886-8575-481DCA2AFB9C}" srcOrd="6" destOrd="0" presId="urn:microsoft.com/office/officeart/2005/8/layout/lProcess2"/>
    <dgm:cxn modelId="{7FC440D1-B88D-47D3-9099-7E8D5CF66E54}" type="presParOf" srcId="{6E30144B-D936-4886-8575-481DCA2AFB9C}" destId="{1C7999B0-DE9D-4884-AACA-D07910FBFC68}" srcOrd="0" destOrd="0" presId="urn:microsoft.com/office/officeart/2005/8/layout/lProcess2"/>
    <dgm:cxn modelId="{397EBF53-C172-4189-AD13-1EF351AB1EE1}" type="presParOf" srcId="{6E30144B-D936-4886-8575-481DCA2AFB9C}" destId="{1300014B-FD9C-4D97-8598-6B2EE99D62FF}" srcOrd="1" destOrd="0" presId="urn:microsoft.com/office/officeart/2005/8/layout/lProcess2"/>
    <dgm:cxn modelId="{85D6F9DD-29CE-419E-9400-695CC4A0139F}" type="presParOf" srcId="{6E30144B-D936-4886-8575-481DCA2AFB9C}" destId="{BE11392B-819A-4429-83D3-3FFE9184EFD9}" srcOrd="2" destOrd="0" presId="urn:microsoft.com/office/officeart/2005/8/layout/lProcess2"/>
    <dgm:cxn modelId="{2082FBC3-43B4-40E7-AAA8-2A06F5C725F7}" type="presParOf" srcId="{BE11392B-819A-4429-83D3-3FFE9184EFD9}" destId="{3F7C8905-A1B7-4FCD-B3A5-53BFF62FFAA5}" srcOrd="0" destOrd="0" presId="urn:microsoft.com/office/officeart/2005/8/layout/lProcess2"/>
    <dgm:cxn modelId="{931BCDE5-71D2-4E5C-9395-1021A0B59D0C}" type="presParOf" srcId="{3F7C8905-A1B7-4FCD-B3A5-53BFF62FFAA5}" destId="{0211200E-4D56-4534-9818-B97F2B235FD9}" srcOrd="0" destOrd="0" presId="urn:microsoft.com/office/officeart/2005/8/layout/lProcess2"/>
    <dgm:cxn modelId="{D79A2C1C-4B36-4303-A03E-7BD21CF9986F}" type="presParOf" srcId="{3F7C8905-A1B7-4FCD-B3A5-53BFF62FFAA5}" destId="{A090FAFE-799E-4DC8-8F91-69AB9C588109}" srcOrd="1" destOrd="0" presId="urn:microsoft.com/office/officeart/2005/8/layout/lProcess2"/>
    <dgm:cxn modelId="{C74C0849-468B-4ADA-930C-145F8F0F8EAD}" type="presParOf" srcId="{3F7C8905-A1B7-4FCD-B3A5-53BFF62FFAA5}" destId="{07A93E4D-1832-4EA6-B0D6-46CDA7A013FD}" srcOrd="2" destOrd="0" presId="urn:microsoft.com/office/officeart/2005/8/layout/lProcess2"/>
    <dgm:cxn modelId="{68E4882B-88FB-4617-B7EC-4DE21A34E8D0}" type="presParOf" srcId="{840E1865-772F-4182-91CE-3F06C145F3B9}" destId="{79DE72E7-4EBA-4B3E-8504-0905036387F0}" srcOrd="7" destOrd="0" presId="urn:microsoft.com/office/officeart/2005/8/layout/lProcess2"/>
    <dgm:cxn modelId="{2B25C89D-8CDD-4FDA-B709-866D6196F400}" type="presParOf" srcId="{840E1865-772F-4182-91CE-3F06C145F3B9}" destId="{13C8EA73-60BE-42BF-8930-8904677F7F03}" srcOrd="8" destOrd="0" presId="urn:microsoft.com/office/officeart/2005/8/layout/lProcess2"/>
    <dgm:cxn modelId="{D59DC5CF-7C8B-4141-AD6D-09615151AA99}" type="presParOf" srcId="{13C8EA73-60BE-42BF-8930-8904677F7F03}" destId="{0B373A0F-3693-44D8-9D75-A3FE95FE56FA}" srcOrd="0" destOrd="0" presId="urn:microsoft.com/office/officeart/2005/8/layout/lProcess2"/>
    <dgm:cxn modelId="{FC7DCDBD-08CD-479B-AD3E-779AAA60EB3A}" type="presParOf" srcId="{13C8EA73-60BE-42BF-8930-8904677F7F03}" destId="{FF1B3EAD-DCB6-4354-8656-01620F139E49}" srcOrd="1" destOrd="0" presId="urn:microsoft.com/office/officeart/2005/8/layout/lProcess2"/>
    <dgm:cxn modelId="{476E8226-AF65-4757-BC22-2CE6EEEBA851}" type="presParOf" srcId="{13C8EA73-60BE-42BF-8930-8904677F7F03}" destId="{08D0D8D6-A32F-4B06-80AC-202F921EF7BC}" srcOrd="2" destOrd="0" presId="urn:microsoft.com/office/officeart/2005/8/layout/lProcess2"/>
    <dgm:cxn modelId="{68DBBBD1-5DC7-4EB3-AC79-2B7F9D128306}" type="presParOf" srcId="{08D0D8D6-A32F-4B06-80AC-202F921EF7BC}" destId="{96B5E871-EC9C-4169-831E-B5EE404FAA6D}" srcOrd="0" destOrd="0" presId="urn:microsoft.com/office/officeart/2005/8/layout/lProcess2"/>
    <dgm:cxn modelId="{4A89F771-6C47-46B4-A8DE-36DA9D217742}" type="presParOf" srcId="{96B5E871-EC9C-4169-831E-B5EE404FAA6D}" destId="{384445A4-ED9C-4358-9137-4E9ECA68264A}"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E6852F-84AC-4D1F-BB57-D30F895A6482}" type="doc">
      <dgm:prSet loTypeId="urn:microsoft.com/office/officeart/2005/8/layout/lProcess2" loCatId="list" qsTypeId="urn:microsoft.com/office/officeart/2005/8/quickstyle/simple1" qsCatId="simple" csTypeId="urn:microsoft.com/office/officeart/2005/8/colors/accent0_3" csCatId="mainScheme" phldr="1"/>
      <dgm:spPr/>
      <dgm:t>
        <a:bodyPr/>
        <a:lstStyle/>
        <a:p>
          <a:endParaRPr lang="nl-BE"/>
        </a:p>
      </dgm:t>
    </dgm:pt>
    <dgm:pt modelId="{9817A207-C4AE-498D-8194-50756C08D7E4}">
      <dgm:prSet/>
      <dgm:spPr/>
      <dgm:t>
        <a:bodyPr/>
        <a:lstStyle/>
        <a:p>
          <a:r>
            <a:rPr lang="nl-BE" dirty="0"/>
            <a:t>Opening</a:t>
          </a:r>
        </a:p>
      </dgm:t>
    </dgm:pt>
    <dgm:pt modelId="{FC5603BE-9380-4757-8654-0E4C69635552}" type="parTrans" cxnId="{B5C5430E-3136-4E40-A61E-6267F7E62970}">
      <dgm:prSet/>
      <dgm:spPr/>
      <dgm:t>
        <a:bodyPr/>
        <a:lstStyle/>
        <a:p>
          <a:endParaRPr lang="nl-BE"/>
        </a:p>
      </dgm:t>
    </dgm:pt>
    <dgm:pt modelId="{3C115BF8-085B-4549-81AA-BF8E85DF51D4}" type="sibTrans" cxnId="{B5C5430E-3136-4E40-A61E-6267F7E62970}">
      <dgm:prSet/>
      <dgm:spPr/>
      <dgm:t>
        <a:bodyPr/>
        <a:lstStyle/>
        <a:p>
          <a:endParaRPr lang="nl-BE"/>
        </a:p>
      </dgm:t>
    </dgm:pt>
    <dgm:pt modelId="{56FB6B65-307B-4171-8F73-84FA4FE0CA58}">
      <dgm:prSet/>
      <dgm:spPr/>
      <dgm:t>
        <a:bodyPr/>
        <a:lstStyle/>
        <a:p>
          <a:r>
            <a:rPr lang="nl-BE" dirty="0"/>
            <a:t>Gezond leiderschap op Kreta (1:5-16) </a:t>
          </a:r>
        </a:p>
      </dgm:t>
    </dgm:pt>
    <dgm:pt modelId="{5DC6644C-1770-4E7C-9A51-538275432437}" type="parTrans" cxnId="{A86509AD-D779-49D8-9E00-FA0BFB96CA2E}">
      <dgm:prSet/>
      <dgm:spPr/>
      <dgm:t>
        <a:bodyPr/>
        <a:lstStyle/>
        <a:p>
          <a:endParaRPr lang="nl-BE"/>
        </a:p>
      </dgm:t>
    </dgm:pt>
    <dgm:pt modelId="{A7CBAFD3-6A8F-4094-BEA3-E65B93F84EC6}" type="sibTrans" cxnId="{A86509AD-D779-49D8-9E00-FA0BFB96CA2E}">
      <dgm:prSet/>
      <dgm:spPr/>
      <dgm:t>
        <a:bodyPr/>
        <a:lstStyle/>
        <a:p>
          <a:endParaRPr lang="nl-BE"/>
        </a:p>
      </dgm:t>
    </dgm:pt>
    <dgm:pt modelId="{CC768DF0-7456-4CED-861A-5C7539473150}">
      <dgm:prSet/>
      <dgm:spPr/>
      <dgm:t>
        <a:bodyPr/>
        <a:lstStyle/>
        <a:p>
          <a:r>
            <a:rPr lang="nl-BE" dirty="0"/>
            <a:t>Bekwame oudsten en opzieners (1:5-9) </a:t>
          </a:r>
        </a:p>
      </dgm:t>
    </dgm:pt>
    <dgm:pt modelId="{F7C7B061-5ECA-470E-BE88-4853F4BDE671}" type="parTrans" cxnId="{B3FCAA61-8ABF-4B63-904A-594A91423342}">
      <dgm:prSet/>
      <dgm:spPr/>
      <dgm:t>
        <a:bodyPr/>
        <a:lstStyle/>
        <a:p>
          <a:endParaRPr lang="nl-BE"/>
        </a:p>
      </dgm:t>
    </dgm:pt>
    <dgm:pt modelId="{FBFB5B48-1DA6-4CE9-9931-EF14B8285815}" type="sibTrans" cxnId="{B3FCAA61-8ABF-4B63-904A-594A91423342}">
      <dgm:prSet/>
      <dgm:spPr/>
      <dgm:t>
        <a:bodyPr/>
        <a:lstStyle/>
        <a:p>
          <a:endParaRPr lang="nl-BE"/>
        </a:p>
      </dgm:t>
    </dgm:pt>
    <dgm:pt modelId="{31C9864D-428D-40C4-A862-3A69485ED65B}">
      <dgm:prSet/>
      <dgm:spPr/>
      <dgm:t>
        <a:bodyPr/>
        <a:lstStyle/>
        <a:p>
          <a:r>
            <a:rPr lang="nl-BE" dirty="0"/>
            <a:t>Onbekwame tegensprekers (1:10-16) </a:t>
          </a:r>
        </a:p>
      </dgm:t>
    </dgm:pt>
    <dgm:pt modelId="{D74F939A-40A6-4E77-9F32-ADB834C305D8}" type="parTrans" cxnId="{F1739C8F-4251-41A6-BA38-24B737F0C3C5}">
      <dgm:prSet/>
      <dgm:spPr/>
      <dgm:t>
        <a:bodyPr/>
        <a:lstStyle/>
        <a:p>
          <a:endParaRPr lang="nl-BE"/>
        </a:p>
      </dgm:t>
    </dgm:pt>
    <dgm:pt modelId="{86AC0B3F-4B73-4690-9CBD-3025F62147AA}" type="sibTrans" cxnId="{F1739C8F-4251-41A6-BA38-24B737F0C3C5}">
      <dgm:prSet/>
      <dgm:spPr/>
      <dgm:t>
        <a:bodyPr/>
        <a:lstStyle/>
        <a:p>
          <a:endParaRPr lang="nl-BE"/>
        </a:p>
      </dgm:t>
    </dgm:pt>
    <dgm:pt modelId="{CE48250A-AE41-4D64-A70F-F98D74087458}">
      <dgm:prSet/>
      <dgm:spPr/>
      <dgm:t>
        <a:bodyPr/>
        <a:lstStyle/>
        <a:p>
          <a:r>
            <a:rPr lang="nl-BE" dirty="0"/>
            <a:t>Gezonde levensstijl in de gemeente</a:t>
          </a:r>
          <a:br>
            <a:rPr lang="nl-BE" dirty="0"/>
          </a:br>
          <a:r>
            <a:rPr lang="nl-BE" dirty="0"/>
            <a:t>(2:1-15) </a:t>
          </a:r>
        </a:p>
      </dgm:t>
    </dgm:pt>
    <dgm:pt modelId="{D923A7DC-F183-4802-BF44-46DE80F38A54}" type="parTrans" cxnId="{1CA6BE34-4440-44CE-A823-2973127490A6}">
      <dgm:prSet/>
      <dgm:spPr/>
      <dgm:t>
        <a:bodyPr/>
        <a:lstStyle/>
        <a:p>
          <a:endParaRPr lang="nl-BE"/>
        </a:p>
      </dgm:t>
    </dgm:pt>
    <dgm:pt modelId="{415548C5-84F4-456A-B0A2-A82B0992E0A7}" type="sibTrans" cxnId="{1CA6BE34-4440-44CE-A823-2973127490A6}">
      <dgm:prSet/>
      <dgm:spPr/>
      <dgm:t>
        <a:bodyPr/>
        <a:lstStyle/>
        <a:p>
          <a:endParaRPr lang="nl-BE"/>
        </a:p>
      </dgm:t>
    </dgm:pt>
    <dgm:pt modelId="{60FFEA67-0362-4F6F-986F-4AC1A4945033}">
      <dgm:prSet/>
      <dgm:spPr/>
      <dgm:t>
        <a:bodyPr/>
        <a:lstStyle/>
        <a:p>
          <a:r>
            <a:rPr lang="nl-BE" dirty="0"/>
            <a:t>Christelijke mannen en vrouwen</a:t>
          </a:r>
          <a:br>
            <a:rPr lang="nl-BE" dirty="0"/>
          </a:br>
          <a:r>
            <a:rPr lang="nl-BE" dirty="0"/>
            <a:t>(2:1-10) </a:t>
          </a:r>
        </a:p>
      </dgm:t>
    </dgm:pt>
    <dgm:pt modelId="{099E5BA0-CC58-4469-9DB6-734AE4EA5ED8}" type="parTrans" cxnId="{1994F373-6A0B-4297-A748-2094841E8EC2}">
      <dgm:prSet/>
      <dgm:spPr/>
      <dgm:t>
        <a:bodyPr/>
        <a:lstStyle/>
        <a:p>
          <a:endParaRPr lang="nl-BE"/>
        </a:p>
      </dgm:t>
    </dgm:pt>
    <dgm:pt modelId="{596BD676-AE1F-476C-A860-B9C5EAB0BEF8}" type="sibTrans" cxnId="{1994F373-6A0B-4297-A748-2094841E8EC2}">
      <dgm:prSet/>
      <dgm:spPr/>
      <dgm:t>
        <a:bodyPr/>
        <a:lstStyle/>
        <a:p>
          <a:endParaRPr lang="nl-BE"/>
        </a:p>
      </dgm:t>
    </dgm:pt>
    <dgm:pt modelId="{6C7E8DCE-56B9-4886-AA95-B991BBF7E6F7}">
      <dgm:prSet/>
      <dgm:spPr/>
      <dgm:t>
        <a:bodyPr/>
        <a:lstStyle/>
        <a:p>
          <a:r>
            <a:rPr lang="nl-BE" dirty="0"/>
            <a:t>Gods heilsplan (2:11-15) </a:t>
          </a:r>
        </a:p>
      </dgm:t>
    </dgm:pt>
    <dgm:pt modelId="{867D242B-AF1C-4D94-B240-5A578B2E9FB4}" type="parTrans" cxnId="{6EB0C14A-7751-4DAC-B944-882A336BA511}">
      <dgm:prSet/>
      <dgm:spPr/>
      <dgm:t>
        <a:bodyPr/>
        <a:lstStyle/>
        <a:p>
          <a:endParaRPr lang="nl-BE"/>
        </a:p>
      </dgm:t>
    </dgm:pt>
    <dgm:pt modelId="{BA36B932-DA65-413C-96AA-7DEC7D901CF7}" type="sibTrans" cxnId="{6EB0C14A-7751-4DAC-B944-882A336BA511}">
      <dgm:prSet/>
      <dgm:spPr/>
      <dgm:t>
        <a:bodyPr/>
        <a:lstStyle/>
        <a:p>
          <a:endParaRPr lang="nl-BE"/>
        </a:p>
      </dgm:t>
    </dgm:pt>
    <dgm:pt modelId="{B6FB3B79-D3DB-46FF-9A8F-84C0B12A0C40}">
      <dgm:prSet/>
      <dgm:spPr/>
      <dgm:t>
        <a:bodyPr/>
        <a:lstStyle/>
        <a:p>
          <a:r>
            <a:rPr lang="nl-BE" dirty="0"/>
            <a:t>Gezonde levensstijl in de maatschappij (3:1-11) </a:t>
          </a:r>
        </a:p>
      </dgm:t>
    </dgm:pt>
    <dgm:pt modelId="{1C8E5B28-1833-47F6-8356-BE118CBA71CF}" type="parTrans" cxnId="{A3DBDCDE-C32E-44D6-AE64-55C9D35A4758}">
      <dgm:prSet/>
      <dgm:spPr/>
      <dgm:t>
        <a:bodyPr/>
        <a:lstStyle/>
        <a:p>
          <a:endParaRPr lang="nl-BE"/>
        </a:p>
      </dgm:t>
    </dgm:pt>
    <dgm:pt modelId="{11F6A531-F680-4CB2-9B58-1ECBCC29E048}" type="sibTrans" cxnId="{A3DBDCDE-C32E-44D6-AE64-55C9D35A4758}">
      <dgm:prSet/>
      <dgm:spPr/>
      <dgm:t>
        <a:bodyPr/>
        <a:lstStyle/>
        <a:p>
          <a:endParaRPr lang="nl-BE"/>
        </a:p>
      </dgm:t>
    </dgm:pt>
    <dgm:pt modelId="{D90FE808-C76F-4627-B394-8ED5EB98676E}">
      <dgm:prSet/>
      <dgm:spPr/>
      <dgm:t>
        <a:bodyPr/>
        <a:lstStyle/>
        <a:p>
          <a:r>
            <a:rPr lang="nl-BE" dirty="0"/>
            <a:t>De maatschappij rondom ons (3:1-4) </a:t>
          </a:r>
        </a:p>
      </dgm:t>
    </dgm:pt>
    <dgm:pt modelId="{2C05DC91-29D5-4C3F-907A-BA243DCE63FD}" type="parTrans" cxnId="{811AE615-83A0-41C9-AB30-8D343F4A0BCA}">
      <dgm:prSet/>
      <dgm:spPr/>
      <dgm:t>
        <a:bodyPr/>
        <a:lstStyle/>
        <a:p>
          <a:endParaRPr lang="nl-BE"/>
        </a:p>
      </dgm:t>
    </dgm:pt>
    <dgm:pt modelId="{D5B44A45-6F19-4383-B606-2980787BCC3A}" type="sibTrans" cxnId="{811AE615-83A0-41C9-AB30-8D343F4A0BCA}">
      <dgm:prSet/>
      <dgm:spPr/>
      <dgm:t>
        <a:bodyPr/>
        <a:lstStyle/>
        <a:p>
          <a:endParaRPr lang="nl-BE"/>
        </a:p>
      </dgm:t>
    </dgm:pt>
    <dgm:pt modelId="{33052522-083A-4B6A-AE31-30B04378CC40}">
      <dgm:prSet/>
      <dgm:spPr/>
      <dgm:t>
        <a:bodyPr/>
        <a:lstStyle/>
        <a:p>
          <a:r>
            <a:rPr lang="nl-BE" dirty="0"/>
            <a:t>Gods heilsplan</a:t>
          </a:r>
          <a:br>
            <a:rPr lang="nl-BE" dirty="0"/>
          </a:br>
          <a:r>
            <a:rPr lang="nl-BE" dirty="0"/>
            <a:t>(3:5-11) </a:t>
          </a:r>
        </a:p>
      </dgm:t>
    </dgm:pt>
    <dgm:pt modelId="{91DEF2FD-2585-4482-9978-42815AF45324}" type="parTrans" cxnId="{EC66525D-DD71-4788-90C3-ACCD90DC46D9}">
      <dgm:prSet/>
      <dgm:spPr/>
      <dgm:t>
        <a:bodyPr/>
        <a:lstStyle/>
        <a:p>
          <a:endParaRPr lang="nl-BE"/>
        </a:p>
      </dgm:t>
    </dgm:pt>
    <dgm:pt modelId="{9B1733F3-5B29-4121-B7F6-C3C5AE2178E6}" type="sibTrans" cxnId="{EC66525D-DD71-4788-90C3-ACCD90DC46D9}">
      <dgm:prSet/>
      <dgm:spPr/>
      <dgm:t>
        <a:bodyPr/>
        <a:lstStyle/>
        <a:p>
          <a:endParaRPr lang="nl-BE"/>
        </a:p>
      </dgm:t>
    </dgm:pt>
    <dgm:pt modelId="{374CCC7A-F30D-4FBC-9C40-7172BB88A145}">
      <dgm:prSet/>
      <dgm:spPr/>
      <dgm:t>
        <a:bodyPr/>
        <a:lstStyle/>
        <a:p>
          <a:r>
            <a:rPr lang="nl-BE" dirty="0"/>
            <a:t>Instructies voor het team (3:12-14) </a:t>
          </a:r>
        </a:p>
      </dgm:t>
    </dgm:pt>
    <dgm:pt modelId="{CEF4399E-AABC-401B-9911-FA4E12905E20}" type="parTrans" cxnId="{091BFBC2-2401-4D37-96F1-ED7BA159196D}">
      <dgm:prSet/>
      <dgm:spPr/>
      <dgm:t>
        <a:bodyPr/>
        <a:lstStyle/>
        <a:p>
          <a:endParaRPr lang="nl-BE"/>
        </a:p>
      </dgm:t>
    </dgm:pt>
    <dgm:pt modelId="{721DBB0A-D3C9-46C6-9F06-70510A9AC658}" type="sibTrans" cxnId="{091BFBC2-2401-4D37-96F1-ED7BA159196D}">
      <dgm:prSet/>
      <dgm:spPr/>
      <dgm:t>
        <a:bodyPr/>
        <a:lstStyle/>
        <a:p>
          <a:endParaRPr lang="nl-BE"/>
        </a:p>
      </dgm:t>
    </dgm:pt>
    <dgm:pt modelId="{B772BEAD-74C1-4EB5-8825-0F419EF3001E}">
      <dgm:prSet/>
      <dgm:spPr/>
      <dgm:t>
        <a:bodyPr/>
        <a:lstStyle/>
        <a:p>
          <a:r>
            <a:rPr lang="nl-BE" dirty="0"/>
            <a:t>Zegenwens (3:15) </a:t>
          </a:r>
        </a:p>
      </dgm:t>
    </dgm:pt>
    <dgm:pt modelId="{31802151-BE67-4B22-84C8-2CE53EFBED3A}" type="parTrans" cxnId="{17FCDFE4-40D4-4D15-8310-34D345320ACE}">
      <dgm:prSet/>
      <dgm:spPr/>
      <dgm:t>
        <a:bodyPr/>
        <a:lstStyle/>
        <a:p>
          <a:endParaRPr lang="nl-BE"/>
        </a:p>
      </dgm:t>
    </dgm:pt>
    <dgm:pt modelId="{E4CA7710-9190-4C47-BA13-42908698E55F}" type="sibTrans" cxnId="{17FCDFE4-40D4-4D15-8310-34D345320ACE}">
      <dgm:prSet/>
      <dgm:spPr/>
      <dgm:t>
        <a:bodyPr/>
        <a:lstStyle/>
        <a:p>
          <a:endParaRPr lang="nl-BE"/>
        </a:p>
      </dgm:t>
    </dgm:pt>
    <dgm:pt modelId="{E8E25024-66FB-4AC9-ADED-5F8CF7826627}">
      <dgm:prSet/>
      <dgm:spPr/>
      <dgm:t>
        <a:bodyPr/>
        <a:lstStyle/>
        <a:p>
          <a:r>
            <a:rPr lang="nl-BE" dirty="0"/>
            <a:t>Slot</a:t>
          </a:r>
        </a:p>
      </dgm:t>
    </dgm:pt>
    <dgm:pt modelId="{4F222C51-4B7D-4DF1-ABA1-9A3573B75671}" type="parTrans" cxnId="{F0722B3F-900C-491B-AD53-A03F766D208E}">
      <dgm:prSet/>
      <dgm:spPr/>
      <dgm:t>
        <a:bodyPr/>
        <a:lstStyle/>
        <a:p>
          <a:endParaRPr lang="nl-BE"/>
        </a:p>
      </dgm:t>
    </dgm:pt>
    <dgm:pt modelId="{6CC0BF52-40C3-4A5E-A1E6-06A42D13F34D}" type="sibTrans" cxnId="{F0722B3F-900C-491B-AD53-A03F766D208E}">
      <dgm:prSet/>
      <dgm:spPr/>
      <dgm:t>
        <a:bodyPr/>
        <a:lstStyle/>
        <a:p>
          <a:endParaRPr lang="nl-BE"/>
        </a:p>
      </dgm:t>
    </dgm:pt>
    <dgm:pt modelId="{A4E3B761-A70F-4369-85ED-0B8EEFD4270A}">
      <dgm:prSet/>
      <dgm:spPr/>
      <dgm:t>
        <a:bodyPr/>
        <a:lstStyle/>
        <a:p>
          <a:r>
            <a:rPr lang="nl-BE" dirty="0"/>
            <a:t>Theologische </a:t>
          </a:r>
          <a:r>
            <a:rPr lang="nl-BE" dirty="0" err="1"/>
            <a:t>lofprijs</a:t>
          </a:r>
          <a:br>
            <a:rPr lang="nl-BE" dirty="0"/>
          </a:br>
          <a:r>
            <a:rPr lang="nl-BE" dirty="0"/>
            <a:t>(1:1-4) </a:t>
          </a:r>
        </a:p>
      </dgm:t>
    </dgm:pt>
    <dgm:pt modelId="{2C120BE9-C3DB-48A4-8327-6F54F469B922}" type="parTrans" cxnId="{CF633050-14E0-4207-9AD9-C3F61237B11F}">
      <dgm:prSet/>
      <dgm:spPr/>
      <dgm:t>
        <a:bodyPr/>
        <a:lstStyle/>
        <a:p>
          <a:endParaRPr lang="nl-BE"/>
        </a:p>
      </dgm:t>
    </dgm:pt>
    <dgm:pt modelId="{FC8E563A-2610-409A-AC9A-5F794DD56AA2}" type="sibTrans" cxnId="{CF633050-14E0-4207-9AD9-C3F61237B11F}">
      <dgm:prSet/>
      <dgm:spPr/>
      <dgm:t>
        <a:bodyPr/>
        <a:lstStyle/>
        <a:p>
          <a:endParaRPr lang="nl-BE"/>
        </a:p>
      </dgm:t>
    </dgm:pt>
    <dgm:pt modelId="{F91EBB29-6A49-4049-B187-F267D173A1B8}" type="pres">
      <dgm:prSet presAssocID="{97E6852F-84AC-4D1F-BB57-D30F895A6482}" presName="theList" presStyleCnt="0">
        <dgm:presLayoutVars>
          <dgm:dir/>
          <dgm:animLvl val="lvl"/>
          <dgm:resizeHandles val="exact"/>
        </dgm:presLayoutVars>
      </dgm:prSet>
      <dgm:spPr/>
    </dgm:pt>
    <dgm:pt modelId="{0DB1EDFB-55D1-47B6-8E52-8D650EA460B8}" type="pres">
      <dgm:prSet presAssocID="{9817A207-C4AE-498D-8194-50756C08D7E4}" presName="compNode" presStyleCnt="0"/>
      <dgm:spPr/>
    </dgm:pt>
    <dgm:pt modelId="{6B8303F8-8746-4C37-8BD5-27A5A7B98FEA}" type="pres">
      <dgm:prSet presAssocID="{9817A207-C4AE-498D-8194-50756C08D7E4}" presName="aNode" presStyleLbl="bgShp" presStyleIdx="0" presStyleCnt="5"/>
      <dgm:spPr/>
    </dgm:pt>
    <dgm:pt modelId="{80896AC1-C77E-4C40-A7D9-BE2510475A25}" type="pres">
      <dgm:prSet presAssocID="{9817A207-C4AE-498D-8194-50756C08D7E4}" presName="textNode" presStyleLbl="bgShp" presStyleIdx="0" presStyleCnt="5"/>
      <dgm:spPr/>
    </dgm:pt>
    <dgm:pt modelId="{B36E377D-9592-4C94-AE7C-0F1E47A4E39E}" type="pres">
      <dgm:prSet presAssocID="{9817A207-C4AE-498D-8194-50756C08D7E4}" presName="compChildNode" presStyleCnt="0"/>
      <dgm:spPr/>
    </dgm:pt>
    <dgm:pt modelId="{90697C44-1E5C-4C50-9001-BFD29132A64B}" type="pres">
      <dgm:prSet presAssocID="{9817A207-C4AE-498D-8194-50756C08D7E4}" presName="theInnerList" presStyleCnt="0"/>
      <dgm:spPr/>
    </dgm:pt>
    <dgm:pt modelId="{E758DD7D-CDBE-49C4-A2EA-5602F57ACEEB}" type="pres">
      <dgm:prSet presAssocID="{A4E3B761-A70F-4369-85ED-0B8EEFD4270A}" presName="childNode" presStyleLbl="node1" presStyleIdx="0" presStyleCnt="9">
        <dgm:presLayoutVars>
          <dgm:bulletEnabled val="1"/>
        </dgm:presLayoutVars>
      </dgm:prSet>
      <dgm:spPr/>
    </dgm:pt>
    <dgm:pt modelId="{4F6BC205-F579-45AD-9783-7CA555BADC2C}" type="pres">
      <dgm:prSet presAssocID="{9817A207-C4AE-498D-8194-50756C08D7E4}" presName="aSpace" presStyleCnt="0"/>
      <dgm:spPr/>
    </dgm:pt>
    <dgm:pt modelId="{DCDCD983-AC35-4F71-B297-EB17464D5D0A}" type="pres">
      <dgm:prSet presAssocID="{56FB6B65-307B-4171-8F73-84FA4FE0CA58}" presName="compNode" presStyleCnt="0"/>
      <dgm:spPr/>
    </dgm:pt>
    <dgm:pt modelId="{A7F1E6EB-87D7-4C06-AA9A-F3EFE0F224CC}" type="pres">
      <dgm:prSet presAssocID="{56FB6B65-307B-4171-8F73-84FA4FE0CA58}" presName="aNode" presStyleLbl="bgShp" presStyleIdx="1" presStyleCnt="5"/>
      <dgm:spPr/>
    </dgm:pt>
    <dgm:pt modelId="{2458C041-325A-496D-9688-CA2703594EA8}" type="pres">
      <dgm:prSet presAssocID="{56FB6B65-307B-4171-8F73-84FA4FE0CA58}" presName="textNode" presStyleLbl="bgShp" presStyleIdx="1" presStyleCnt="5"/>
      <dgm:spPr/>
    </dgm:pt>
    <dgm:pt modelId="{D7E0358E-5042-4633-AECD-866CD4C1D311}" type="pres">
      <dgm:prSet presAssocID="{56FB6B65-307B-4171-8F73-84FA4FE0CA58}" presName="compChildNode" presStyleCnt="0"/>
      <dgm:spPr/>
    </dgm:pt>
    <dgm:pt modelId="{5533CECD-D4D1-4A99-81AD-AA6ADB8C1752}" type="pres">
      <dgm:prSet presAssocID="{56FB6B65-307B-4171-8F73-84FA4FE0CA58}" presName="theInnerList" presStyleCnt="0"/>
      <dgm:spPr/>
    </dgm:pt>
    <dgm:pt modelId="{B3D12BBB-6639-43F2-840C-2B35AB988795}" type="pres">
      <dgm:prSet presAssocID="{CC768DF0-7456-4CED-861A-5C7539473150}" presName="childNode" presStyleLbl="node1" presStyleIdx="1" presStyleCnt="9">
        <dgm:presLayoutVars>
          <dgm:bulletEnabled val="1"/>
        </dgm:presLayoutVars>
      </dgm:prSet>
      <dgm:spPr/>
    </dgm:pt>
    <dgm:pt modelId="{3A0E9AA7-648C-4431-97BF-158DE2C6542B}" type="pres">
      <dgm:prSet presAssocID="{CC768DF0-7456-4CED-861A-5C7539473150}" presName="aSpace2" presStyleCnt="0"/>
      <dgm:spPr/>
    </dgm:pt>
    <dgm:pt modelId="{A076DD77-B129-4D86-A3EF-4339C4BBA6D3}" type="pres">
      <dgm:prSet presAssocID="{31C9864D-428D-40C4-A862-3A69485ED65B}" presName="childNode" presStyleLbl="node1" presStyleIdx="2" presStyleCnt="9">
        <dgm:presLayoutVars>
          <dgm:bulletEnabled val="1"/>
        </dgm:presLayoutVars>
      </dgm:prSet>
      <dgm:spPr/>
    </dgm:pt>
    <dgm:pt modelId="{E87518AB-CFAF-4B99-90A3-8E3CE3D846B3}" type="pres">
      <dgm:prSet presAssocID="{56FB6B65-307B-4171-8F73-84FA4FE0CA58}" presName="aSpace" presStyleCnt="0"/>
      <dgm:spPr/>
    </dgm:pt>
    <dgm:pt modelId="{565BCB51-D0E6-4490-8E55-BD2FF789A45A}" type="pres">
      <dgm:prSet presAssocID="{CE48250A-AE41-4D64-A70F-F98D74087458}" presName="compNode" presStyleCnt="0"/>
      <dgm:spPr/>
    </dgm:pt>
    <dgm:pt modelId="{AC151DF9-A10D-4613-ADC2-5A8C4B8DBA4A}" type="pres">
      <dgm:prSet presAssocID="{CE48250A-AE41-4D64-A70F-F98D74087458}" presName="aNode" presStyleLbl="bgShp" presStyleIdx="2" presStyleCnt="5"/>
      <dgm:spPr/>
    </dgm:pt>
    <dgm:pt modelId="{4A4B81A5-DA10-4AEE-8586-AA1E5CD0BDFA}" type="pres">
      <dgm:prSet presAssocID="{CE48250A-AE41-4D64-A70F-F98D74087458}" presName="textNode" presStyleLbl="bgShp" presStyleIdx="2" presStyleCnt="5"/>
      <dgm:spPr/>
    </dgm:pt>
    <dgm:pt modelId="{511925EB-E22D-4220-A344-DB16F282A8B0}" type="pres">
      <dgm:prSet presAssocID="{CE48250A-AE41-4D64-A70F-F98D74087458}" presName="compChildNode" presStyleCnt="0"/>
      <dgm:spPr/>
    </dgm:pt>
    <dgm:pt modelId="{0F9A9F44-CB7B-4E21-985C-3C6259DBE122}" type="pres">
      <dgm:prSet presAssocID="{CE48250A-AE41-4D64-A70F-F98D74087458}" presName="theInnerList" presStyleCnt="0"/>
      <dgm:spPr/>
    </dgm:pt>
    <dgm:pt modelId="{0251CCE8-1E63-4CAD-8006-1CED6BD8FA33}" type="pres">
      <dgm:prSet presAssocID="{60FFEA67-0362-4F6F-986F-4AC1A4945033}" presName="childNode" presStyleLbl="node1" presStyleIdx="3" presStyleCnt="9">
        <dgm:presLayoutVars>
          <dgm:bulletEnabled val="1"/>
        </dgm:presLayoutVars>
      </dgm:prSet>
      <dgm:spPr/>
    </dgm:pt>
    <dgm:pt modelId="{64C84D49-5A17-46C4-8DED-28F8C6327B03}" type="pres">
      <dgm:prSet presAssocID="{60FFEA67-0362-4F6F-986F-4AC1A4945033}" presName="aSpace2" presStyleCnt="0"/>
      <dgm:spPr/>
    </dgm:pt>
    <dgm:pt modelId="{EB7F4AB7-2ACB-4EB9-B34C-87EC2BA2C274}" type="pres">
      <dgm:prSet presAssocID="{6C7E8DCE-56B9-4886-AA95-B991BBF7E6F7}" presName="childNode" presStyleLbl="node1" presStyleIdx="4" presStyleCnt="9">
        <dgm:presLayoutVars>
          <dgm:bulletEnabled val="1"/>
        </dgm:presLayoutVars>
      </dgm:prSet>
      <dgm:spPr/>
    </dgm:pt>
    <dgm:pt modelId="{7877BD2B-C9C8-41D9-8E92-67A9646764D4}" type="pres">
      <dgm:prSet presAssocID="{CE48250A-AE41-4D64-A70F-F98D74087458}" presName="aSpace" presStyleCnt="0"/>
      <dgm:spPr/>
    </dgm:pt>
    <dgm:pt modelId="{F2E4C9BD-4906-4187-82CA-AE410656A6AC}" type="pres">
      <dgm:prSet presAssocID="{B6FB3B79-D3DB-46FF-9A8F-84C0B12A0C40}" presName="compNode" presStyleCnt="0"/>
      <dgm:spPr/>
    </dgm:pt>
    <dgm:pt modelId="{CC5C3C21-4037-40FE-AD04-0994D5212A0C}" type="pres">
      <dgm:prSet presAssocID="{B6FB3B79-D3DB-46FF-9A8F-84C0B12A0C40}" presName="aNode" presStyleLbl="bgShp" presStyleIdx="3" presStyleCnt="5"/>
      <dgm:spPr/>
    </dgm:pt>
    <dgm:pt modelId="{50A6BCF2-A67F-4D9B-A47B-B541F5EA72A2}" type="pres">
      <dgm:prSet presAssocID="{B6FB3B79-D3DB-46FF-9A8F-84C0B12A0C40}" presName="textNode" presStyleLbl="bgShp" presStyleIdx="3" presStyleCnt="5"/>
      <dgm:spPr/>
    </dgm:pt>
    <dgm:pt modelId="{3F6785AC-E552-477D-B0D6-F443C31C47D0}" type="pres">
      <dgm:prSet presAssocID="{B6FB3B79-D3DB-46FF-9A8F-84C0B12A0C40}" presName="compChildNode" presStyleCnt="0"/>
      <dgm:spPr/>
    </dgm:pt>
    <dgm:pt modelId="{3C484BD7-3CEA-4B8C-9DC6-435F679581EA}" type="pres">
      <dgm:prSet presAssocID="{B6FB3B79-D3DB-46FF-9A8F-84C0B12A0C40}" presName="theInnerList" presStyleCnt="0"/>
      <dgm:spPr/>
    </dgm:pt>
    <dgm:pt modelId="{7C21DD80-F137-4F89-9772-DFB50BE9EECF}" type="pres">
      <dgm:prSet presAssocID="{D90FE808-C76F-4627-B394-8ED5EB98676E}" presName="childNode" presStyleLbl="node1" presStyleIdx="5" presStyleCnt="9">
        <dgm:presLayoutVars>
          <dgm:bulletEnabled val="1"/>
        </dgm:presLayoutVars>
      </dgm:prSet>
      <dgm:spPr/>
    </dgm:pt>
    <dgm:pt modelId="{1F686990-13BB-4A41-A810-5467CAC0E4CC}" type="pres">
      <dgm:prSet presAssocID="{D90FE808-C76F-4627-B394-8ED5EB98676E}" presName="aSpace2" presStyleCnt="0"/>
      <dgm:spPr/>
    </dgm:pt>
    <dgm:pt modelId="{37EB0A5D-D6EB-4D2C-B65A-8D6035F4F2CC}" type="pres">
      <dgm:prSet presAssocID="{33052522-083A-4B6A-AE31-30B04378CC40}" presName="childNode" presStyleLbl="node1" presStyleIdx="6" presStyleCnt="9">
        <dgm:presLayoutVars>
          <dgm:bulletEnabled val="1"/>
        </dgm:presLayoutVars>
      </dgm:prSet>
      <dgm:spPr/>
    </dgm:pt>
    <dgm:pt modelId="{8A726E98-FC36-4DDB-ACD4-B0D77D335AAD}" type="pres">
      <dgm:prSet presAssocID="{B6FB3B79-D3DB-46FF-9A8F-84C0B12A0C40}" presName="aSpace" presStyleCnt="0"/>
      <dgm:spPr/>
    </dgm:pt>
    <dgm:pt modelId="{B9810FDD-5B96-4E0C-9AAC-CD88A6856C27}" type="pres">
      <dgm:prSet presAssocID="{E8E25024-66FB-4AC9-ADED-5F8CF7826627}" presName="compNode" presStyleCnt="0"/>
      <dgm:spPr/>
    </dgm:pt>
    <dgm:pt modelId="{B9EB6AEA-BF11-4C67-8054-64A6FD65A5CD}" type="pres">
      <dgm:prSet presAssocID="{E8E25024-66FB-4AC9-ADED-5F8CF7826627}" presName="aNode" presStyleLbl="bgShp" presStyleIdx="4" presStyleCnt="5"/>
      <dgm:spPr/>
    </dgm:pt>
    <dgm:pt modelId="{9967DCDC-1D3B-43C5-B70C-4F5EEC45F8F3}" type="pres">
      <dgm:prSet presAssocID="{E8E25024-66FB-4AC9-ADED-5F8CF7826627}" presName="textNode" presStyleLbl="bgShp" presStyleIdx="4" presStyleCnt="5"/>
      <dgm:spPr/>
    </dgm:pt>
    <dgm:pt modelId="{B783936B-6ACB-4439-95D3-5DF4482A1F66}" type="pres">
      <dgm:prSet presAssocID="{E8E25024-66FB-4AC9-ADED-5F8CF7826627}" presName="compChildNode" presStyleCnt="0"/>
      <dgm:spPr/>
    </dgm:pt>
    <dgm:pt modelId="{7AE1F1D1-D62F-4D1F-BF44-C05FB945455E}" type="pres">
      <dgm:prSet presAssocID="{E8E25024-66FB-4AC9-ADED-5F8CF7826627}" presName="theInnerList" presStyleCnt="0"/>
      <dgm:spPr/>
    </dgm:pt>
    <dgm:pt modelId="{D4AB21C9-1D38-4F61-9A4C-52B2A78D4E1B}" type="pres">
      <dgm:prSet presAssocID="{374CCC7A-F30D-4FBC-9C40-7172BB88A145}" presName="childNode" presStyleLbl="node1" presStyleIdx="7" presStyleCnt="9">
        <dgm:presLayoutVars>
          <dgm:bulletEnabled val="1"/>
        </dgm:presLayoutVars>
      </dgm:prSet>
      <dgm:spPr/>
    </dgm:pt>
    <dgm:pt modelId="{78D8E5EB-A3AC-4DC3-B484-969BD3A63ABC}" type="pres">
      <dgm:prSet presAssocID="{374CCC7A-F30D-4FBC-9C40-7172BB88A145}" presName="aSpace2" presStyleCnt="0"/>
      <dgm:spPr/>
    </dgm:pt>
    <dgm:pt modelId="{3178DDE9-5BB8-4973-B4C1-317F76F0F929}" type="pres">
      <dgm:prSet presAssocID="{B772BEAD-74C1-4EB5-8825-0F419EF3001E}" presName="childNode" presStyleLbl="node1" presStyleIdx="8" presStyleCnt="9">
        <dgm:presLayoutVars>
          <dgm:bulletEnabled val="1"/>
        </dgm:presLayoutVars>
      </dgm:prSet>
      <dgm:spPr/>
    </dgm:pt>
  </dgm:ptLst>
  <dgm:cxnLst>
    <dgm:cxn modelId="{A8D5C604-70FE-44E4-B69E-DFEFD107A945}" type="presOf" srcId="{6C7E8DCE-56B9-4886-AA95-B991BBF7E6F7}" destId="{EB7F4AB7-2ACB-4EB9-B34C-87EC2BA2C274}" srcOrd="0" destOrd="0" presId="urn:microsoft.com/office/officeart/2005/8/layout/lProcess2"/>
    <dgm:cxn modelId="{BCD11005-DF51-447F-9BC1-293C5E90BF7C}" type="presOf" srcId="{56FB6B65-307B-4171-8F73-84FA4FE0CA58}" destId="{A7F1E6EB-87D7-4C06-AA9A-F3EFE0F224CC}" srcOrd="0" destOrd="0" presId="urn:microsoft.com/office/officeart/2005/8/layout/lProcess2"/>
    <dgm:cxn modelId="{08CF040D-E417-4728-9CC8-CA02F9FFA43C}" type="presOf" srcId="{9817A207-C4AE-498D-8194-50756C08D7E4}" destId="{80896AC1-C77E-4C40-A7D9-BE2510475A25}" srcOrd="1" destOrd="0" presId="urn:microsoft.com/office/officeart/2005/8/layout/lProcess2"/>
    <dgm:cxn modelId="{B5C5430E-3136-4E40-A61E-6267F7E62970}" srcId="{97E6852F-84AC-4D1F-BB57-D30F895A6482}" destId="{9817A207-C4AE-498D-8194-50756C08D7E4}" srcOrd="0" destOrd="0" parTransId="{FC5603BE-9380-4757-8654-0E4C69635552}" sibTransId="{3C115BF8-085B-4549-81AA-BF8E85DF51D4}"/>
    <dgm:cxn modelId="{811AE615-83A0-41C9-AB30-8D343F4A0BCA}" srcId="{B6FB3B79-D3DB-46FF-9A8F-84C0B12A0C40}" destId="{D90FE808-C76F-4627-B394-8ED5EB98676E}" srcOrd="0" destOrd="0" parTransId="{2C05DC91-29D5-4C3F-907A-BA243DCE63FD}" sibTransId="{D5B44A45-6F19-4383-B606-2980787BCC3A}"/>
    <dgm:cxn modelId="{B0921918-E48F-4FB8-BCEE-EF0F2C7850CB}" type="presOf" srcId="{33052522-083A-4B6A-AE31-30B04378CC40}" destId="{37EB0A5D-D6EB-4D2C-B65A-8D6035F4F2CC}" srcOrd="0" destOrd="0" presId="urn:microsoft.com/office/officeart/2005/8/layout/lProcess2"/>
    <dgm:cxn modelId="{1CA6BE34-4440-44CE-A823-2973127490A6}" srcId="{97E6852F-84AC-4D1F-BB57-D30F895A6482}" destId="{CE48250A-AE41-4D64-A70F-F98D74087458}" srcOrd="2" destOrd="0" parTransId="{D923A7DC-F183-4802-BF44-46DE80F38A54}" sibTransId="{415548C5-84F4-456A-B0A2-A82B0992E0A7}"/>
    <dgm:cxn modelId="{771B2739-FFFB-4802-8236-70A998E52B0C}" type="presOf" srcId="{A4E3B761-A70F-4369-85ED-0B8EEFD4270A}" destId="{E758DD7D-CDBE-49C4-A2EA-5602F57ACEEB}" srcOrd="0" destOrd="0" presId="urn:microsoft.com/office/officeart/2005/8/layout/lProcess2"/>
    <dgm:cxn modelId="{F0722B3F-900C-491B-AD53-A03F766D208E}" srcId="{97E6852F-84AC-4D1F-BB57-D30F895A6482}" destId="{E8E25024-66FB-4AC9-ADED-5F8CF7826627}" srcOrd="4" destOrd="0" parTransId="{4F222C51-4B7D-4DF1-ABA1-9A3573B75671}" sibTransId="{6CC0BF52-40C3-4A5E-A1E6-06A42D13F34D}"/>
    <dgm:cxn modelId="{EC66525D-DD71-4788-90C3-ACCD90DC46D9}" srcId="{B6FB3B79-D3DB-46FF-9A8F-84C0B12A0C40}" destId="{33052522-083A-4B6A-AE31-30B04378CC40}" srcOrd="1" destOrd="0" parTransId="{91DEF2FD-2585-4482-9978-42815AF45324}" sibTransId="{9B1733F3-5B29-4121-B7F6-C3C5AE2178E6}"/>
    <dgm:cxn modelId="{7E99CA5E-292F-448D-8B32-22092E95D6EC}" type="presOf" srcId="{CE48250A-AE41-4D64-A70F-F98D74087458}" destId="{AC151DF9-A10D-4613-ADC2-5A8C4B8DBA4A}" srcOrd="0" destOrd="0" presId="urn:microsoft.com/office/officeart/2005/8/layout/lProcess2"/>
    <dgm:cxn modelId="{B3FCAA61-8ABF-4B63-904A-594A91423342}" srcId="{56FB6B65-307B-4171-8F73-84FA4FE0CA58}" destId="{CC768DF0-7456-4CED-861A-5C7539473150}" srcOrd="0" destOrd="0" parTransId="{F7C7B061-5ECA-470E-BE88-4853F4BDE671}" sibTransId="{FBFB5B48-1DA6-4CE9-9931-EF14B8285815}"/>
    <dgm:cxn modelId="{6EB0C14A-7751-4DAC-B944-882A336BA511}" srcId="{CE48250A-AE41-4D64-A70F-F98D74087458}" destId="{6C7E8DCE-56B9-4886-AA95-B991BBF7E6F7}" srcOrd="1" destOrd="0" parTransId="{867D242B-AF1C-4D94-B240-5A578B2E9FB4}" sibTransId="{BA36B932-DA65-413C-96AA-7DEC7D901CF7}"/>
    <dgm:cxn modelId="{E269044D-A821-4A09-AD06-1D71917BCEF8}" type="presOf" srcId="{D90FE808-C76F-4627-B394-8ED5EB98676E}" destId="{7C21DD80-F137-4F89-9772-DFB50BE9EECF}" srcOrd="0" destOrd="0" presId="urn:microsoft.com/office/officeart/2005/8/layout/lProcess2"/>
    <dgm:cxn modelId="{CF633050-14E0-4207-9AD9-C3F61237B11F}" srcId="{9817A207-C4AE-498D-8194-50756C08D7E4}" destId="{A4E3B761-A70F-4369-85ED-0B8EEFD4270A}" srcOrd="0" destOrd="0" parTransId="{2C120BE9-C3DB-48A4-8327-6F54F469B922}" sibTransId="{FC8E563A-2610-409A-AC9A-5F794DD56AA2}"/>
    <dgm:cxn modelId="{C968A772-8CD3-4B91-B16C-C737F027CEC2}" type="presOf" srcId="{CE48250A-AE41-4D64-A70F-F98D74087458}" destId="{4A4B81A5-DA10-4AEE-8586-AA1E5CD0BDFA}" srcOrd="1" destOrd="0" presId="urn:microsoft.com/office/officeart/2005/8/layout/lProcess2"/>
    <dgm:cxn modelId="{0669D472-E485-49D6-AD27-F6211EEF61BF}" type="presOf" srcId="{E8E25024-66FB-4AC9-ADED-5F8CF7826627}" destId="{9967DCDC-1D3B-43C5-B70C-4F5EEC45F8F3}" srcOrd="1" destOrd="0" presId="urn:microsoft.com/office/officeart/2005/8/layout/lProcess2"/>
    <dgm:cxn modelId="{1994F373-6A0B-4297-A748-2094841E8EC2}" srcId="{CE48250A-AE41-4D64-A70F-F98D74087458}" destId="{60FFEA67-0362-4F6F-986F-4AC1A4945033}" srcOrd="0" destOrd="0" parTransId="{099E5BA0-CC58-4469-9DB6-734AE4EA5ED8}" sibTransId="{596BD676-AE1F-476C-A860-B9C5EAB0BEF8}"/>
    <dgm:cxn modelId="{0593CB8A-2ABB-4DB7-90C7-BF707E8A45FF}" type="presOf" srcId="{97E6852F-84AC-4D1F-BB57-D30F895A6482}" destId="{F91EBB29-6A49-4049-B187-F267D173A1B8}" srcOrd="0" destOrd="0" presId="urn:microsoft.com/office/officeart/2005/8/layout/lProcess2"/>
    <dgm:cxn modelId="{F1739C8F-4251-41A6-BA38-24B737F0C3C5}" srcId="{56FB6B65-307B-4171-8F73-84FA4FE0CA58}" destId="{31C9864D-428D-40C4-A862-3A69485ED65B}" srcOrd="1" destOrd="0" parTransId="{D74F939A-40A6-4E77-9F32-ADB834C305D8}" sibTransId="{86AC0B3F-4B73-4690-9CBD-3025F62147AA}"/>
    <dgm:cxn modelId="{95493B96-2F91-44FA-B742-F6323BD73291}" type="presOf" srcId="{E8E25024-66FB-4AC9-ADED-5F8CF7826627}" destId="{B9EB6AEA-BF11-4C67-8054-64A6FD65A5CD}" srcOrd="0" destOrd="0" presId="urn:microsoft.com/office/officeart/2005/8/layout/lProcess2"/>
    <dgm:cxn modelId="{CDBC74A2-75FA-4BD5-B661-B4D9D3D6F724}" type="presOf" srcId="{374CCC7A-F30D-4FBC-9C40-7172BB88A145}" destId="{D4AB21C9-1D38-4F61-9A4C-52B2A78D4E1B}" srcOrd="0" destOrd="0" presId="urn:microsoft.com/office/officeart/2005/8/layout/lProcess2"/>
    <dgm:cxn modelId="{9674ABA9-D68D-4A88-B980-C8E7185F8D86}" type="presOf" srcId="{B772BEAD-74C1-4EB5-8825-0F419EF3001E}" destId="{3178DDE9-5BB8-4973-B4C1-317F76F0F929}" srcOrd="0" destOrd="0" presId="urn:microsoft.com/office/officeart/2005/8/layout/lProcess2"/>
    <dgm:cxn modelId="{A86509AD-D779-49D8-9E00-FA0BFB96CA2E}" srcId="{97E6852F-84AC-4D1F-BB57-D30F895A6482}" destId="{56FB6B65-307B-4171-8F73-84FA4FE0CA58}" srcOrd="1" destOrd="0" parTransId="{5DC6644C-1770-4E7C-9A51-538275432437}" sibTransId="{A7CBAFD3-6A8F-4094-BEA3-E65B93F84EC6}"/>
    <dgm:cxn modelId="{56C9B7B5-8ECC-4BE1-8B98-FDA33DAC7A3C}" type="presOf" srcId="{56FB6B65-307B-4171-8F73-84FA4FE0CA58}" destId="{2458C041-325A-496D-9688-CA2703594EA8}" srcOrd="1" destOrd="0" presId="urn:microsoft.com/office/officeart/2005/8/layout/lProcess2"/>
    <dgm:cxn modelId="{091BFBC2-2401-4D37-96F1-ED7BA159196D}" srcId="{E8E25024-66FB-4AC9-ADED-5F8CF7826627}" destId="{374CCC7A-F30D-4FBC-9C40-7172BB88A145}" srcOrd="0" destOrd="0" parTransId="{CEF4399E-AABC-401B-9911-FA4E12905E20}" sibTransId="{721DBB0A-D3C9-46C6-9F06-70510A9AC658}"/>
    <dgm:cxn modelId="{88363CD4-8E9D-4F07-9C98-B7EAC5740041}" type="presOf" srcId="{60FFEA67-0362-4F6F-986F-4AC1A4945033}" destId="{0251CCE8-1E63-4CAD-8006-1CED6BD8FA33}" srcOrd="0" destOrd="0" presId="urn:microsoft.com/office/officeart/2005/8/layout/lProcess2"/>
    <dgm:cxn modelId="{05E901D6-A6F8-4806-AA62-2FBD4394851D}" type="presOf" srcId="{31C9864D-428D-40C4-A862-3A69485ED65B}" destId="{A076DD77-B129-4D86-A3EF-4339C4BBA6D3}" srcOrd="0" destOrd="0" presId="urn:microsoft.com/office/officeart/2005/8/layout/lProcess2"/>
    <dgm:cxn modelId="{A3DBDCDE-C32E-44D6-AE64-55C9D35A4758}" srcId="{97E6852F-84AC-4D1F-BB57-D30F895A6482}" destId="{B6FB3B79-D3DB-46FF-9A8F-84C0B12A0C40}" srcOrd="3" destOrd="0" parTransId="{1C8E5B28-1833-47F6-8356-BE118CBA71CF}" sibTransId="{11F6A531-F680-4CB2-9B58-1ECBCC29E048}"/>
    <dgm:cxn modelId="{17FCDFE4-40D4-4D15-8310-34D345320ACE}" srcId="{E8E25024-66FB-4AC9-ADED-5F8CF7826627}" destId="{B772BEAD-74C1-4EB5-8825-0F419EF3001E}" srcOrd="1" destOrd="0" parTransId="{31802151-BE67-4B22-84C8-2CE53EFBED3A}" sibTransId="{E4CA7710-9190-4C47-BA13-42908698E55F}"/>
    <dgm:cxn modelId="{9CDC7AF5-E064-4E48-A2CC-131198765969}" type="presOf" srcId="{B6FB3B79-D3DB-46FF-9A8F-84C0B12A0C40}" destId="{CC5C3C21-4037-40FE-AD04-0994D5212A0C}" srcOrd="0" destOrd="0" presId="urn:microsoft.com/office/officeart/2005/8/layout/lProcess2"/>
    <dgm:cxn modelId="{C26370F8-1A6F-4AF2-B224-0E40A6ECE41D}" type="presOf" srcId="{B6FB3B79-D3DB-46FF-9A8F-84C0B12A0C40}" destId="{50A6BCF2-A67F-4D9B-A47B-B541F5EA72A2}" srcOrd="1" destOrd="0" presId="urn:microsoft.com/office/officeart/2005/8/layout/lProcess2"/>
    <dgm:cxn modelId="{EF4DABFB-2191-4BF8-A293-06C914F3BE97}" type="presOf" srcId="{CC768DF0-7456-4CED-861A-5C7539473150}" destId="{B3D12BBB-6639-43F2-840C-2B35AB988795}" srcOrd="0" destOrd="0" presId="urn:microsoft.com/office/officeart/2005/8/layout/lProcess2"/>
    <dgm:cxn modelId="{B56405FF-F135-4309-B57F-96863405C373}" type="presOf" srcId="{9817A207-C4AE-498D-8194-50756C08D7E4}" destId="{6B8303F8-8746-4C37-8BD5-27A5A7B98FEA}" srcOrd="0" destOrd="0" presId="urn:microsoft.com/office/officeart/2005/8/layout/lProcess2"/>
    <dgm:cxn modelId="{4014C2CE-951B-4A27-A329-23EBA82D726F}" type="presParOf" srcId="{F91EBB29-6A49-4049-B187-F267D173A1B8}" destId="{0DB1EDFB-55D1-47B6-8E52-8D650EA460B8}" srcOrd="0" destOrd="0" presId="urn:microsoft.com/office/officeart/2005/8/layout/lProcess2"/>
    <dgm:cxn modelId="{F4FD767F-6BFB-4182-9F03-90B0A9E0CE8D}" type="presParOf" srcId="{0DB1EDFB-55D1-47B6-8E52-8D650EA460B8}" destId="{6B8303F8-8746-4C37-8BD5-27A5A7B98FEA}" srcOrd="0" destOrd="0" presId="urn:microsoft.com/office/officeart/2005/8/layout/lProcess2"/>
    <dgm:cxn modelId="{5E5CAB5C-08D5-46CB-BE3C-D1BE7DFAD771}" type="presParOf" srcId="{0DB1EDFB-55D1-47B6-8E52-8D650EA460B8}" destId="{80896AC1-C77E-4C40-A7D9-BE2510475A25}" srcOrd="1" destOrd="0" presId="urn:microsoft.com/office/officeart/2005/8/layout/lProcess2"/>
    <dgm:cxn modelId="{C1977066-9032-449C-A80E-4F52A5D3DBE5}" type="presParOf" srcId="{0DB1EDFB-55D1-47B6-8E52-8D650EA460B8}" destId="{B36E377D-9592-4C94-AE7C-0F1E47A4E39E}" srcOrd="2" destOrd="0" presId="urn:microsoft.com/office/officeart/2005/8/layout/lProcess2"/>
    <dgm:cxn modelId="{7A5CCBF4-3646-4906-93FF-3E87E8312349}" type="presParOf" srcId="{B36E377D-9592-4C94-AE7C-0F1E47A4E39E}" destId="{90697C44-1E5C-4C50-9001-BFD29132A64B}" srcOrd="0" destOrd="0" presId="urn:microsoft.com/office/officeart/2005/8/layout/lProcess2"/>
    <dgm:cxn modelId="{D44A4460-1882-43AB-B838-BE65B76D0753}" type="presParOf" srcId="{90697C44-1E5C-4C50-9001-BFD29132A64B}" destId="{E758DD7D-CDBE-49C4-A2EA-5602F57ACEEB}" srcOrd="0" destOrd="0" presId="urn:microsoft.com/office/officeart/2005/8/layout/lProcess2"/>
    <dgm:cxn modelId="{1B7225ED-0C66-4821-B5EB-998EDE28ADEB}" type="presParOf" srcId="{F91EBB29-6A49-4049-B187-F267D173A1B8}" destId="{4F6BC205-F579-45AD-9783-7CA555BADC2C}" srcOrd="1" destOrd="0" presId="urn:microsoft.com/office/officeart/2005/8/layout/lProcess2"/>
    <dgm:cxn modelId="{4FF43122-5985-44FE-A5CA-54FCA677987D}" type="presParOf" srcId="{F91EBB29-6A49-4049-B187-F267D173A1B8}" destId="{DCDCD983-AC35-4F71-B297-EB17464D5D0A}" srcOrd="2" destOrd="0" presId="urn:microsoft.com/office/officeart/2005/8/layout/lProcess2"/>
    <dgm:cxn modelId="{33E08DC6-FA85-4BD0-BD97-9A9F61FD76C7}" type="presParOf" srcId="{DCDCD983-AC35-4F71-B297-EB17464D5D0A}" destId="{A7F1E6EB-87D7-4C06-AA9A-F3EFE0F224CC}" srcOrd="0" destOrd="0" presId="urn:microsoft.com/office/officeart/2005/8/layout/lProcess2"/>
    <dgm:cxn modelId="{1B80F969-CE86-4AA3-968D-91693E9F04B5}" type="presParOf" srcId="{DCDCD983-AC35-4F71-B297-EB17464D5D0A}" destId="{2458C041-325A-496D-9688-CA2703594EA8}" srcOrd="1" destOrd="0" presId="urn:microsoft.com/office/officeart/2005/8/layout/lProcess2"/>
    <dgm:cxn modelId="{EFD709AA-2FE4-45B8-A4A0-830C5F503368}" type="presParOf" srcId="{DCDCD983-AC35-4F71-B297-EB17464D5D0A}" destId="{D7E0358E-5042-4633-AECD-866CD4C1D311}" srcOrd="2" destOrd="0" presId="urn:microsoft.com/office/officeart/2005/8/layout/lProcess2"/>
    <dgm:cxn modelId="{F8B0C3D5-BCC3-441F-9509-985439136AE1}" type="presParOf" srcId="{D7E0358E-5042-4633-AECD-866CD4C1D311}" destId="{5533CECD-D4D1-4A99-81AD-AA6ADB8C1752}" srcOrd="0" destOrd="0" presId="urn:microsoft.com/office/officeart/2005/8/layout/lProcess2"/>
    <dgm:cxn modelId="{940BE0B7-D041-40F1-A1FF-0EA0609DB5CE}" type="presParOf" srcId="{5533CECD-D4D1-4A99-81AD-AA6ADB8C1752}" destId="{B3D12BBB-6639-43F2-840C-2B35AB988795}" srcOrd="0" destOrd="0" presId="urn:microsoft.com/office/officeart/2005/8/layout/lProcess2"/>
    <dgm:cxn modelId="{EB6BA1F3-EBC3-4849-ADA5-97D17CDAF282}" type="presParOf" srcId="{5533CECD-D4D1-4A99-81AD-AA6ADB8C1752}" destId="{3A0E9AA7-648C-4431-97BF-158DE2C6542B}" srcOrd="1" destOrd="0" presId="urn:microsoft.com/office/officeart/2005/8/layout/lProcess2"/>
    <dgm:cxn modelId="{EF91F7F8-12D1-4BDB-8A92-DA6687C31CBB}" type="presParOf" srcId="{5533CECD-D4D1-4A99-81AD-AA6ADB8C1752}" destId="{A076DD77-B129-4D86-A3EF-4339C4BBA6D3}" srcOrd="2" destOrd="0" presId="urn:microsoft.com/office/officeart/2005/8/layout/lProcess2"/>
    <dgm:cxn modelId="{DB14679D-091D-45C5-AA9D-EE649103C536}" type="presParOf" srcId="{F91EBB29-6A49-4049-B187-F267D173A1B8}" destId="{E87518AB-CFAF-4B99-90A3-8E3CE3D846B3}" srcOrd="3" destOrd="0" presId="urn:microsoft.com/office/officeart/2005/8/layout/lProcess2"/>
    <dgm:cxn modelId="{AEC7794A-4399-40B0-9E7E-33D47026DC52}" type="presParOf" srcId="{F91EBB29-6A49-4049-B187-F267D173A1B8}" destId="{565BCB51-D0E6-4490-8E55-BD2FF789A45A}" srcOrd="4" destOrd="0" presId="urn:microsoft.com/office/officeart/2005/8/layout/lProcess2"/>
    <dgm:cxn modelId="{2EB605B7-EB3C-487D-B0FC-9814FE901D0F}" type="presParOf" srcId="{565BCB51-D0E6-4490-8E55-BD2FF789A45A}" destId="{AC151DF9-A10D-4613-ADC2-5A8C4B8DBA4A}" srcOrd="0" destOrd="0" presId="urn:microsoft.com/office/officeart/2005/8/layout/lProcess2"/>
    <dgm:cxn modelId="{11849779-CFC7-432D-B001-B6EC4311B8C5}" type="presParOf" srcId="{565BCB51-D0E6-4490-8E55-BD2FF789A45A}" destId="{4A4B81A5-DA10-4AEE-8586-AA1E5CD0BDFA}" srcOrd="1" destOrd="0" presId="urn:microsoft.com/office/officeart/2005/8/layout/lProcess2"/>
    <dgm:cxn modelId="{EA279226-0716-4603-B10B-C26935C7476C}" type="presParOf" srcId="{565BCB51-D0E6-4490-8E55-BD2FF789A45A}" destId="{511925EB-E22D-4220-A344-DB16F282A8B0}" srcOrd="2" destOrd="0" presId="urn:microsoft.com/office/officeart/2005/8/layout/lProcess2"/>
    <dgm:cxn modelId="{52DDD9B0-1F16-4134-9CBB-DD6F14CDF682}" type="presParOf" srcId="{511925EB-E22D-4220-A344-DB16F282A8B0}" destId="{0F9A9F44-CB7B-4E21-985C-3C6259DBE122}" srcOrd="0" destOrd="0" presId="urn:microsoft.com/office/officeart/2005/8/layout/lProcess2"/>
    <dgm:cxn modelId="{CD83B86B-919C-465F-B9E6-99490292F9FC}" type="presParOf" srcId="{0F9A9F44-CB7B-4E21-985C-3C6259DBE122}" destId="{0251CCE8-1E63-4CAD-8006-1CED6BD8FA33}" srcOrd="0" destOrd="0" presId="urn:microsoft.com/office/officeart/2005/8/layout/lProcess2"/>
    <dgm:cxn modelId="{B0CEDFB4-34ED-43F6-9F51-1DF100BF617A}" type="presParOf" srcId="{0F9A9F44-CB7B-4E21-985C-3C6259DBE122}" destId="{64C84D49-5A17-46C4-8DED-28F8C6327B03}" srcOrd="1" destOrd="0" presId="urn:microsoft.com/office/officeart/2005/8/layout/lProcess2"/>
    <dgm:cxn modelId="{B1F83F0E-72C6-48B6-A842-90290EE84EA0}" type="presParOf" srcId="{0F9A9F44-CB7B-4E21-985C-3C6259DBE122}" destId="{EB7F4AB7-2ACB-4EB9-B34C-87EC2BA2C274}" srcOrd="2" destOrd="0" presId="urn:microsoft.com/office/officeart/2005/8/layout/lProcess2"/>
    <dgm:cxn modelId="{362F8180-C049-4E62-9C7F-E5AB6CBE57D1}" type="presParOf" srcId="{F91EBB29-6A49-4049-B187-F267D173A1B8}" destId="{7877BD2B-C9C8-41D9-8E92-67A9646764D4}" srcOrd="5" destOrd="0" presId="urn:microsoft.com/office/officeart/2005/8/layout/lProcess2"/>
    <dgm:cxn modelId="{025C24BA-8BEA-4098-A349-5009530D9395}" type="presParOf" srcId="{F91EBB29-6A49-4049-B187-F267D173A1B8}" destId="{F2E4C9BD-4906-4187-82CA-AE410656A6AC}" srcOrd="6" destOrd="0" presId="urn:microsoft.com/office/officeart/2005/8/layout/lProcess2"/>
    <dgm:cxn modelId="{CCAF4685-537D-4D98-804D-AEB51F85D954}" type="presParOf" srcId="{F2E4C9BD-4906-4187-82CA-AE410656A6AC}" destId="{CC5C3C21-4037-40FE-AD04-0994D5212A0C}" srcOrd="0" destOrd="0" presId="urn:microsoft.com/office/officeart/2005/8/layout/lProcess2"/>
    <dgm:cxn modelId="{22510242-5189-4941-8166-4E8D921B3C52}" type="presParOf" srcId="{F2E4C9BD-4906-4187-82CA-AE410656A6AC}" destId="{50A6BCF2-A67F-4D9B-A47B-B541F5EA72A2}" srcOrd="1" destOrd="0" presId="urn:microsoft.com/office/officeart/2005/8/layout/lProcess2"/>
    <dgm:cxn modelId="{F60F0439-CF9E-48F7-9461-4FD582FD1B4B}" type="presParOf" srcId="{F2E4C9BD-4906-4187-82CA-AE410656A6AC}" destId="{3F6785AC-E552-477D-B0D6-F443C31C47D0}" srcOrd="2" destOrd="0" presId="urn:microsoft.com/office/officeart/2005/8/layout/lProcess2"/>
    <dgm:cxn modelId="{809B2DDE-B085-4B0A-BF2C-05931DF34B40}" type="presParOf" srcId="{3F6785AC-E552-477D-B0D6-F443C31C47D0}" destId="{3C484BD7-3CEA-4B8C-9DC6-435F679581EA}" srcOrd="0" destOrd="0" presId="urn:microsoft.com/office/officeart/2005/8/layout/lProcess2"/>
    <dgm:cxn modelId="{90DC7519-BAAB-451F-9A52-E1F1F7A01D73}" type="presParOf" srcId="{3C484BD7-3CEA-4B8C-9DC6-435F679581EA}" destId="{7C21DD80-F137-4F89-9772-DFB50BE9EECF}" srcOrd="0" destOrd="0" presId="urn:microsoft.com/office/officeart/2005/8/layout/lProcess2"/>
    <dgm:cxn modelId="{31D924E9-7535-4F66-B4BF-5F18A569AB8F}" type="presParOf" srcId="{3C484BD7-3CEA-4B8C-9DC6-435F679581EA}" destId="{1F686990-13BB-4A41-A810-5467CAC0E4CC}" srcOrd="1" destOrd="0" presId="urn:microsoft.com/office/officeart/2005/8/layout/lProcess2"/>
    <dgm:cxn modelId="{A7E18C5C-16CA-4A20-8E47-BCCB801BB473}" type="presParOf" srcId="{3C484BD7-3CEA-4B8C-9DC6-435F679581EA}" destId="{37EB0A5D-D6EB-4D2C-B65A-8D6035F4F2CC}" srcOrd="2" destOrd="0" presId="urn:microsoft.com/office/officeart/2005/8/layout/lProcess2"/>
    <dgm:cxn modelId="{0F599D7F-4CA7-48D9-85C4-F345142AF5A2}" type="presParOf" srcId="{F91EBB29-6A49-4049-B187-F267D173A1B8}" destId="{8A726E98-FC36-4DDB-ACD4-B0D77D335AAD}" srcOrd="7" destOrd="0" presId="urn:microsoft.com/office/officeart/2005/8/layout/lProcess2"/>
    <dgm:cxn modelId="{B216C250-D2C5-4F2B-B2C2-2F962AB6CABC}" type="presParOf" srcId="{F91EBB29-6A49-4049-B187-F267D173A1B8}" destId="{B9810FDD-5B96-4E0C-9AAC-CD88A6856C27}" srcOrd="8" destOrd="0" presId="urn:microsoft.com/office/officeart/2005/8/layout/lProcess2"/>
    <dgm:cxn modelId="{9A3E1A89-D838-4C1E-A61E-D4F6997520F2}" type="presParOf" srcId="{B9810FDD-5B96-4E0C-9AAC-CD88A6856C27}" destId="{B9EB6AEA-BF11-4C67-8054-64A6FD65A5CD}" srcOrd="0" destOrd="0" presId="urn:microsoft.com/office/officeart/2005/8/layout/lProcess2"/>
    <dgm:cxn modelId="{51DC3649-CC4D-41ED-BA81-1F5AC31F13A3}" type="presParOf" srcId="{B9810FDD-5B96-4E0C-9AAC-CD88A6856C27}" destId="{9967DCDC-1D3B-43C5-B70C-4F5EEC45F8F3}" srcOrd="1" destOrd="0" presId="urn:microsoft.com/office/officeart/2005/8/layout/lProcess2"/>
    <dgm:cxn modelId="{DD7888F3-BB32-453D-8208-A45FB064B955}" type="presParOf" srcId="{B9810FDD-5B96-4E0C-9AAC-CD88A6856C27}" destId="{B783936B-6ACB-4439-95D3-5DF4482A1F66}" srcOrd="2" destOrd="0" presId="urn:microsoft.com/office/officeart/2005/8/layout/lProcess2"/>
    <dgm:cxn modelId="{07E9F541-CAEC-4F06-B484-DD05C1E2E50E}" type="presParOf" srcId="{B783936B-6ACB-4439-95D3-5DF4482A1F66}" destId="{7AE1F1D1-D62F-4D1F-BF44-C05FB945455E}" srcOrd="0" destOrd="0" presId="urn:microsoft.com/office/officeart/2005/8/layout/lProcess2"/>
    <dgm:cxn modelId="{CB5C0F2D-FAB2-4B32-978C-0D6C2E6B9C40}" type="presParOf" srcId="{7AE1F1D1-D62F-4D1F-BF44-C05FB945455E}" destId="{D4AB21C9-1D38-4F61-9A4C-52B2A78D4E1B}" srcOrd="0" destOrd="0" presId="urn:microsoft.com/office/officeart/2005/8/layout/lProcess2"/>
    <dgm:cxn modelId="{01ACB5CA-D41F-457C-96CB-765C98D12E08}" type="presParOf" srcId="{7AE1F1D1-D62F-4D1F-BF44-C05FB945455E}" destId="{78D8E5EB-A3AC-4DC3-B484-969BD3A63ABC}" srcOrd="1" destOrd="0" presId="urn:microsoft.com/office/officeart/2005/8/layout/lProcess2"/>
    <dgm:cxn modelId="{F59EB562-5A0B-4964-8D2C-6C7F71D012D5}" type="presParOf" srcId="{7AE1F1D1-D62F-4D1F-BF44-C05FB945455E}" destId="{3178DDE9-5BB8-4973-B4C1-317F76F0F929}"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C948BA-E1E2-43E8-BBEA-80C4C0B91F59}">
      <dsp:nvSpPr>
        <dsp:cNvPr id="0" name=""/>
        <dsp:cNvSpPr/>
      </dsp:nvSpPr>
      <dsp:spPr>
        <a:xfrm>
          <a:off x="4718" y="0"/>
          <a:ext cx="1655762" cy="4824536"/>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BE" sz="1800" kern="1200"/>
            <a:t>Tweede reis</a:t>
          </a:r>
        </a:p>
      </dsp:txBody>
      <dsp:txXfrm>
        <a:off x="4718" y="0"/>
        <a:ext cx="1655762" cy="1447360"/>
      </dsp:txXfrm>
    </dsp:sp>
    <dsp:sp modelId="{8EF21019-9AE8-45FE-BC57-F5A6280A0657}">
      <dsp:nvSpPr>
        <dsp:cNvPr id="0" name=""/>
        <dsp:cNvSpPr/>
      </dsp:nvSpPr>
      <dsp:spPr>
        <a:xfrm>
          <a:off x="170294" y="1448774"/>
          <a:ext cx="1324609" cy="145466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nl-BE" sz="1100" kern="1200" dirty="0"/>
            <a:t>1Tes.: Korinthe, winter 50nC</a:t>
          </a:r>
        </a:p>
      </dsp:txBody>
      <dsp:txXfrm>
        <a:off x="209090" y="1487570"/>
        <a:ext cx="1247017" cy="1377071"/>
      </dsp:txXfrm>
    </dsp:sp>
    <dsp:sp modelId="{33BA8BCD-50B3-43D3-948E-949605C628E9}">
      <dsp:nvSpPr>
        <dsp:cNvPr id="0" name=""/>
        <dsp:cNvSpPr/>
      </dsp:nvSpPr>
      <dsp:spPr>
        <a:xfrm>
          <a:off x="170294" y="3127232"/>
          <a:ext cx="1324609" cy="145466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nl-BE" sz="1100" kern="1200" dirty="0"/>
            <a:t>2Tes.: Korinthe, winter 51nC</a:t>
          </a:r>
        </a:p>
      </dsp:txBody>
      <dsp:txXfrm>
        <a:off x="209090" y="3166028"/>
        <a:ext cx="1247017" cy="1377071"/>
      </dsp:txXfrm>
    </dsp:sp>
    <dsp:sp modelId="{E05BB0DD-4AD4-44BE-98FA-3D04D6E0F194}">
      <dsp:nvSpPr>
        <dsp:cNvPr id="0" name=""/>
        <dsp:cNvSpPr/>
      </dsp:nvSpPr>
      <dsp:spPr>
        <a:xfrm>
          <a:off x="1784662" y="0"/>
          <a:ext cx="1655762" cy="4824536"/>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BE" sz="1800" kern="1200"/>
            <a:t>Derde reis</a:t>
          </a:r>
        </a:p>
      </dsp:txBody>
      <dsp:txXfrm>
        <a:off x="1784662" y="0"/>
        <a:ext cx="1655762" cy="1447360"/>
      </dsp:txXfrm>
    </dsp:sp>
    <dsp:sp modelId="{922C6A66-1D77-49A4-9C51-B680A80AEDF9}">
      <dsp:nvSpPr>
        <dsp:cNvPr id="0" name=""/>
        <dsp:cNvSpPr/>
      </dsp:nvSpPr>
      <dsp:spPr>
        <a:xfrm>
          <a:off x="1950238" y="1448273"/>
          <a:ext cx="1324609" cy="558131"/>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nl-BE" sz="1100" kern="1200" dirty="0"/>
            <a:t>1Kor.: Efeze, jan.-mrt. 54nC</a:t>
          </a:r>
        </a:p>
      </dsp:txBody>
      <dsp:txXfrm>
        <a:off x="1966585" y="1464620"/>
        <a:ext cx="1291915" cy="525437"/>
      </dsp:txXfrm>
    </dsp:sp>
    <dsp:sp modelId="{93640A6A-1F8D-47FD-ABFF-2DF59F1789EA}">
      <dsp:nvSpPr>
        <dsp:cNvPr id="0" name=""/>
        <dsp:cNvSpPr/>
      </dsp:nvSpPr>
      <dsp:spPr>
        <a:xfrm>
          <a:off x="1950238" y="2092271"/>
          <a:ext cx="1324609" cy="558131"/>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nl-BE" sz="1100" kern="1200" dirty="0"/>
            <a:t>2Kor.: Macedonië, nov.-dec. 55nC</a:t>
          </a:r>
        </a:p>
      </dsp:txBody>
      <dsp:txXfrm>
        <a:off x="1966585" y="2108618"/>
        <a:ext cx="1291915" cy="525437"/>
      </dsp:txXfrm>
    </dsp:sp>
    <dsp:sp modelId="{DEB5DD6E-E849-4954-824C-A21CFC8A96A0}">
      <dsp:nvSpPr>
        <dsp:cNvPr id="0" name=""/>
        <dsp:cNvSpPr/>
      </dsp:nvSpPr>
      <dsp:spPr>
        <a:xfrm>
          <a:off x="1950238" y="2736269"/>
          <a:ext cx="1324609" cy="558131"/>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nl-BE" sz="1100" kern="1200" dirty="0"/>
            <a:t>1Tim.: Filippi</a:t>
          </a:r>
          <a:br>
            <a:rPr lang="nl-BE" sz="1100" kern="1200" dirty="0"/>
          </a:br>
          <a:r>
            <a:rPr lang="nl-BE" sz="1100" kern="1200" dirty="0"/>
            <a:t>55nC</a:t>
          </a:r>
        </a:p>
      </dsp:txBody>
      <dsp:txXfrm>
        <a:off x="1966585" y="2752616"/>
        <a:ext cx="1291915" cy="525437"/>
      </dsp:txXfrm>
    </dsp:sp>
    <dsp:sp modelId="{20A3D728-CBF5-443C-8828-5C3C43C19B1E}">
      <dsp:nvSpPr>
        <dsp:cNvPr id="0" name=""/>
        <dsp:cNvSpPr/>
      </dsp:nvSpPr>
      <dsp:spPr>
        <a:xfrm>
          <a:off x="1950238" y="3380267"/>
          <a:ext cx="1324609" cy="558131"/>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nl-BE" sz="1100" kern="1200" dirty="0"/>
            <a:t>Gal.: Korinthe, </a:t>
          </a:r>
          <a:br>
            <a:rPr lang="nl-BE" sz="1100" kern="1200" dirty="0"/>
          </a:br>
          <a:r>
            <a:rPr lang="nl-BE" sz="1100" kern="1200" dirty="0"/>
            <a:t>1. 48-49nC</a:t>
          </a:r>
          <a:br>
            <a:rPr lang="nl-BE" sz="1100" kern="1200" dirty="0"/>
          </a:br>
          <a:r>
            <a:rPr lang="nl-BE" sz="1100" kern="1200" dirty="0"/>
            <a:t>2. winter 56nC</a:t>
          </a:r>
        </a:p>
      </dsp:txBody>
      <dsp:txXfrm>
        <a:off x="1966585" y="3396614"/>
        <a:ext cx="1291915" cy="525437"/>
      </dsp:txXfrm>
    </dsp:sp>
    <dsp:sp modelId="{1C90F580-E26A-4202-B09A-87AC3FFCC9B0}">
      <dsp:nvSpPr>
        <dsp:cNvPr id="0" name=""/>
        <dsp:cNvSpPr/>
      </dsp:nvSpPr>
      <dsp:spPr>
        <a:xfrm>
          <a:off x="1950238" y="4024264"/>
          <a:ext cx="1324609" cy="558131"/>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nl-BE" sz="1100" kern="1200" dirty="0"/>
            <a:t>Rom.: Korinthe, Voorjaar 56nC</a:t>
          </a:r>
        </a:p>
      </dsp:txBody>
      <dsp:txXfrm>
        <a:off x="1966585" y="4040611"/>
        <a:ext cx="1291915" cy="525437"/>
      </dsp:txXfrm>
    </dsp:sp>
    <dsp:sp modelId="{43993E4A-E068-45EC-9540-7B05D66A06F3}">
      <dsp:nvSpPr>
        <dsp:cNvPr id="0" name=""/>
        <dsp:cNvSpPr/>
      </dsp:nvSpPr>
      <dsp:spPr>
        <a:xfrm>
          <a:off x="3564606" y="0"/>
          <a:ext cx="1655762" cy="4824536"/>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BE" sz="1800" kern="1200"/>
            <a:t>Gevangenschap</a:t>
          </a:r>
        </a:p>
      </dsp:txBody>
      <dsp:txXfrm>
        <a:off x="3564606" y="0"/>
        <a:ext cx="1655762" cy="1447360"/>
      </dsp:txXfrm>
    </dsp:sp>
    <dsp:sp modelId="{CBBD7E74-E312-4571-BF8C-242C46F3981E}">
      <dsp:nvSpPr>
        <dsp:cNvPr id="0" name=""/>
        <dsp:cNvSpPr/>
      </dsp:nvSpPr>
      <dsp:spPr>
        <a:xfrm>
          <a:off x="3730183" y="1447478"/>
          <a:ext cx="1324609" cy="70283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nl-BE" sz="1100" kern="1200" dirty="0" err="1"/>
            <a:t>Ef</a:t>
          </a:r>
          <a:r>
            <a:rPr lang="nl-BE" sz="1100" kern="1200" dirty="0"/>
            <a:t>.: </a:t>
          </a:r>
          <a:br>
            <a:rPr lang="nl-BE" sz="1100" kern="1200" dirty="0"/>
          </a:br>
          <a:r>
            <a:rPr lang="nl-BE" sz="1100" kern="1200" dirty="0"/>
            <a:t>1. Efeze</a:t>
          </a:r>
          <a:br>
            <a:rPr lang="nl-BE" sz="1100" kern="1200" dirty="0"/>
          </a:br>
          <a:r>
            <a:rPr lang="nl-BE" sz="1100" kern="1200" dirty="0"/>
            <a:t>2. Caesarea</a:t>
          </a:r>
          <a:br>
            <a:rPr lang="nl-BE" sz="1100" kern="1200" dirty="0"/>
          </a:br>
          <a:r>
            <a:rPr lang="nl-BE" sz="1100" kern="1200" dirty="0"/>
            <a:t>3. Rome, 60-62nC</a:t>
          </a:r>
        </a:p>
      </dsp:txBody>
      <dsp:txXfrm>
        <a:off x="3750768" y="1468063"/>
        <a:ext cx="1283439" cy="661662"/>
      </dsp:txXfrm>
    </dsp:sp>
    <dsp:sp modelId="{58352A7A-325E-446E-B279-8F93C0F2436B}">
      <dsp:nvSpPr>
        <dsp:cNvPr id="0" name=""/>
        <dsp:cNvSpPr/>
      </dsp:nvSpPr>
      <dsp:spPr>
        <a:xfrm>
          <a:off x="3730183" y="2258438"/>
          <a:ext cx="1324609" cy="70283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nl-BE" sz="1100" kern="1200" dirty="0"/>
            <a:t>Kol.: Rome, 60-62nC</a:t>
          </a:r>
        </a:p>
      </dsp:txBody>
      <dsp:txXfrm>
        <a:off x="3750768" y="2279023"/>
        <a:ext cx="1283439" cy="661662"/>
      </dsp:txXfrm>
    </dsp:sp>
    <dsp:sp modelId="{26956636-19DE-423F-81F4-F8E7F0418E8C}">
      <dsp:nvSpPr>
        <dsp:cNvPr id="0" name=""/>
        <dsp:cNvSpPr/>
      </dsp:nvSpPr>
      <dsp:spPr>
        <a:xfrm>
          <a:off x="3730183" y="3069399"/>
          <a:ext cx="1324609" cy="70283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nl-BE" sz="1100" kern="1200" dirty="0"/>
            <a:t>Film.: Rome, 60-62nC</a:t>
          </a:r>
        </a:p>
      </dsp:txBody>
      <dsp:txXfrm>
        <a:off x="3750768" y="3089984"/>
        <a:ext cx="1283439" cy="661662"/>
      </dsp:txXfrm>
    </dsp:sp>
    <dsp:sp modelId="{4C259B50-8E95-4B27-944F-FBFCA0F7A774}">
      <dsp:nvSpPr>
        <dsp:cNvPr id="0" name=""/>
        <dsp:cNvSpPr/>
      </dsp:nvSpPr>
      <dsp:spPr>
        <a:xfrm>
          <a:off x="3730183" y="3880359"/>
          <a:ext cx="1324609" cy="70283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nl-BE" sz="1100" kern="1200" dirty="0"/>
            <a:t>Fil.: Rome, lente 61nC</a:t>
          </a:r>
        </a:p>
      </dsp:txBody>
      <dsp:txXfrm>
        <a:off x="3750768" y="3900944"/>
        <a:ext cx="1283439" cy="661662"/>
      </dsp:txXfrm>
    </dsp:sp>
    <dsp:sp modelId="{1C7999B0-DE9D-4884-AACA-D07910FBFC68}">
      <dsp:nvSpPr>
        <dsp:cNvPr id="0" name=""/>
        <dsp:cNvSpPr/>
      </dsp:nvSpPr>
      <dsp:spPr>
        <a:xfrm>
          <a:off x="5344551" y="0"/>
          <a:ext cx="1655762" cy="4824536"/>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BE" sz="1800" kern="1200"/>
            <a:t>Verplaatsing</a:t>
          </a:r>
        </a:p>
      </dsp:txBody>
      <dsp:txXfrm>
        <a:off x="5344551" y="0"/>
        <a:ext cx="1655762" cy="1447360"/>
      </dsp:txXfrm>
    </dsp:sp>
    <dsp:sp modelId="{0211200E-4D56-4534-9818-B97F2B235FD9}">
      <dsp:nvSpPr>
        <dsp:cNvPr id="0" name=""/>
        <dsp:cNvSpPr/>
      </dsp:nvSpPr>
      <dsp:spPr>
        <a:xfrm>
          <a:off x="5510127" y="1448774"/>
          <a:ext cx="1324609" cy="145466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nl-BE" sz="1100" kern="1200" dirty="0"/>
            <a:t>[Tit.: Nicopolis: zomer 62nC]</a:t>
          </a:r>
        </a:p>
      </dsp:txBody>
      <dsp:txXfrm>
        <a:off x="5548923" y="1487570"/>
        <a:ext cx="1247017" cy="1377071"/>
      </dsp:txXfrm>
    </dsp:sp>
    <dsp:sp modelId="{07A93E4D-1832-4EA6-B0D6-46CDA7A013FD}">
      <dsp:nvSpPr>
        <dsp:cNvPr id="0" name=""/>
        <dsp:cNvSpPr/>
      </dsp:nvSpPr>
      <dsp:spPr>
        <a:xfrm>
          <a:off x="5510127" y="3127232"/>
          <a:ext cx="1324609" cy="145466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nl-BE" sz="1100" kern="1200" dirty="0"/>
            <a:t>[1Tim.: Nicopolis: lente 63nC]</a:t>
          </a:r>
        </a:p>
      </dsp:txBody>
      <dsp:txXfrm>
        <a:off x="5548923" y="3166028"/>
        <a:ext cx="1247017" cy="1377071"/>
      </dsp:txXfrm>
    </dsp:sp>
    <dsp:sp modelId="{0B373A0F-3693-44D8-9D75-A3FE95FE56FA}">
      <dsp:nvSpPr>
        <dsp:cNvPr id="0" name=""/>
        <dsp:cNvSpPr/>
      </dsp:nvSpPr>
      <dsp:spPr>
        <a:xfrm>
          <a:off x="7124495" y="0"/>
          <a:ext cx="1655762" cy="4824536"/>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BE" sz="1800" kern="1200"/>
            <a:t>Gevangenschap</a:t>
          </a:r>
        </a:p>
      </dsp:txBody>
      <dsp:txXfrm>
        <a:off x="7124495" y="0"/>
        <a:ext cx="1655762" cy="1447360"/>
      </dsp:txXfrm>
    </dsp:sp>
    <dsp:sp modelId="{384445A4-ED9C-4358-9137-4E9ECA68264A}">
      <dsp:nvSpPr>
        <dsp:cNvPr id="0" name=""/>
        <dsp:cNvSpPr/>
      </dsp:nvSpPr>
      <dsp:spPr>
        <a:xfrm>
          <a:off x="7290071" y="1447360"/>
          <a:ext cx="1324609" cy="3135948"/>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nl-BE" sz="1100" kern="1200" dirty="0"/>
            <a:t>2Tim.: Rome, herfst 63nC</a:t>
          </a:r>
        </a:p>
      </dsp:txBody>
      <dsp:txXfrm>
        <a:off x="7328867" y="1486156"/>
        <a:ext cx="1247017" cy="30583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8303F8-8746-4C37-8BD5-27A5A7B98FEA}">
      <dsp:nvSpPr>
        <dsp:cNvPr id="0" name=""/>
        <dsp:cNvSpPr/>
      </dsp:nvSpPr>
      <dsp:spPr>
        <a:xfrm>
          <a:off x="4795" y="0"/>
          <a:ext cx="1682905" cy="4781203"/>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BE" sz="1900" kern="1200" dirty="0"/>
            <a:t>Opening</a:t>
          </a:r>
        </a:p>
      </dsp:txBody>
      <dsp:txXfrm>
        <a:off x="4795" y="0"/>
        <a:ext cx="1682905" cy="1434360"/>
      </dsp:txXfrm>
    </dsp:sp>
    <dsp:sp modelId="{E758DD7D-CDBE-49C4-A2EA-5602F57ACEEB}">
      <dsp:nvSpPr>
        <dsp:cNvPr id="0" name=""/>
        <dsp:cNvSpPr/>
      </dsp:nvSpPr>
      <dsp:spPr>
        <a:xfrm>
          <a:off x="173086" y="1434360"/>
          <a:ext cx="1346324" cy="310778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nl-BE" sz="1600" kern="1200" dirty="0"/>
            <a:t>Theologische </a:t>
          </a:r>
          <a:r>
            <a:rPr lang="nl-BE" sz="1600" kern="1200" dirty="0" err="1"/>
            <a:t>lofprijs</a:t>
          </a:r>
          <a:br>
            <a:rPr lang="nl-BE" sz="1600" kern="1200" dirty="0"/>
          </a:br>
          <a:r>
            <a:rPr lang="nl-BE" sz="1600" kern="1200" dirty="0"/>
            <a:t>(1:1-4) </a:t>
          </a:r>
        </a:p>
      </dsp:txBody>
      <dsp:txXfrm>
        <a:off x="212518" y="1473792"/>
        <a:ext cx="1267460" cy="3028917"/>
      </dsp:txXfrm>
    </dsp:sp>
    <dsp:sp modelId="{A7F1E6EB-87D7-4C06-AA9A-F3EFE0F224CC}">
      <dsp:nvSpPr>
        <dsp:cNvPr id="0" name=""/>
        <dsp:cNvSpPr/>
      </dsp:nvSpPr>
      <dsp:spPr>
        <a:xfrm>
          <a:off x="1813919" y="0"/>
          <a:ext cx="1682905" cy="4781203"/>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BE" sz="1900" kern="1200" dirty="0"/>
            <a:t>Gezond leiderschap op Kreta (1:5-16) </a:t>
          </a:r>
        </a:p>
      </dsp:txBody>
      <dsp:txXfrm>
        <a:off x="1813919" y="0"/>
        <a:ext cx="1682905" cy="1434360"/>
      </dsp:txXfrm>
    </dsp:sp>
    <dsp:sp modelId="{B3D12BBB-6639-43F2-840C-2B35AB988795}">
      <dsp:nvSpPr>
        <dsp:cNvPr id="0" name=""/>
        <dsp:cNvSpPr/>
      </dsp:nvSpPr>
      <dsp:spPr>
        <a:xfrm>
          <a:off x="1982210" y="1435761"/>
          <a:ext cx="1346324" cy="1441598"/>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nl-BE" sz="1600" kern="1200" dirty="0"/>
            <a:t>Bekwame oudsten en opzieners (1:5-9) </a:t>
          </a:r>
        </a:p>
      </dsp:txBody>
      <dsp:txXfrm>
        <a:off x="2021642" y="1475193"/>
        <a:ext cx="1267460" cy="1362734"/>
      </dsp:txXfrm>
    </dsp:sp>
    <dsp:sp modelId="{A076DD77-B129-4D86-A3EF-4339C4BBA6D3}">
      <dsp:nvSpPr>
        <dsp:cNvPr id="0" name=""/>
        <dsp:cNvSpPr/>
      </dsp:nvSpPr>
      <dsp:spPr>
        <a:xfrm>
          <a:off x="1982210" y="3099144"/>
          <a:ext cx="1346324" cy="1441598"/>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nl-BE" sz="1600" kern="1200" dirty="0"/>
            <a:t>Onbekwame tegensprekers (1:10-16) </a:t>
          </a:r>
        </a:p>
      </dsp:txBody>
      <dsp:txXfrm>
        <a:off x="2021642" y="3138576"/>
        <a:ext cx="1267460" cy="1362734"/>
      </dsp:txXfrm>
    </dsp:sp>
    <dsp:sp modelId="{AC151DF9-A10D-4613-ADC2-5A8C4B8DBA4A}">
      <dsp:nvSpPr>
        <dsp:cNvPr id="0" name=""/>
        <dsp:cNvSpPr/>
      </dsp:nvSpPr>
      <dsp:spPr>
        <a:xfrm>
          <a:off x="3623043" y="0"/>
          <a:ext cx="1682905" cy="4781203"/>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BE" sz="1900" kern="1200" dirty="0"/>
            <a:t>Gezonde levensstijl in de gemeente</a:t>
          </a:r>
          <a:br>
            <a:rPr lang="nl-BE" sz="1900" kern="1200" dirty="0"/>
          </a:br>
          <a:r>
            <a:rPr lang="nl-BE" sz="1900" kern="1200" dirty="0"/>
            <a:t>(2:1-15) </a:t>
          </a:r>
        </a:p>
      </dsp:txBody>
      <dsp:txXfrm>
        <a:off x="3623043" y="0"/>
        <a:ext cx="1682905" cy="1434360"/>
      </dsp:txXfrm>
    </dsp:sp>
    <dsp:sp modelId="{0251CCE8-1E63-4CAD-8006-1CED6BD8FA33}">
      <dsp:nvSpPr>
        <dsp:cNvPr id="0" name=""/>
        <dsp:cNvSpPr/>
      </dsp:nvSpPr>
      <dsp:spPr>
        <a:xfrm>
          <a:off x="3791333" y="1435761"/>
          <a:ext cx="1346324" cy="1441598"/>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nl-BE" sz="1600" kern="1200" dirty="0"/>
            <a:t>Christelijke mannen en vrouwen</a:t>
          </a:r>
          <a:br>
            <a:rPr lang="nl-BE" sz="1600" kern="1200" dirty="0"/>
          </a:br>
          <a:r>
            <a:rPr lang="nl-BE" sz="1600" kern="1200" dirty="0"/>
            <a:t>(2:1-10) </a:t>
          </a:r>
        </a:p>
      </dsp:txBody>
      <dsp:txXfrm>
        <a:off x="3830765" y="1475193"/>
        <a:ext cx="1267460" cy="1362734"/>
      </dsp:txXfrm>
    </dsp:sp>
    <dsp:sp modelId="{EB7F4AB7-2ACB-4EB9-B34C-87EC2BA2C274}">
      <dsp:nvSpPr>
        <dsp:cNvPr id="0" name=""/>
        <dsp:cNvSpPr/>
      </dsp:nvSpPr>
      <dsp:spPr>
        <a:xfrm>
          <a:off x="3791333" y="3099144"/>
          <a:ext cx="1346324" cy="1441598"/>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nl-BE" sz="1600" kern="1200" dirty="0"/>
            <a:t>Gods heilsplan (2:11-15) </a:t>
          </a:r>
        </a:p>
      </dsp:txBody>
      <dsp:txXfrm>
        <a:off x="3830765" y="3138576"/>
        <a:ext cx="1267460" cy="1362734"/>
      </dsp:txXfrm>
    </dsp:sp>
    <dsp:sp modelId="{CC5C3C21-4037-40FE-AD04-0994D5212A0C}">
      <dsp:nvSpPr>
        <dsp:cNvPr id="0" name=""/>
        <dsp:cNvSpPr/>
      </dsp:nvSpPr>
      <dsp:spPr>
        <a:xfrm>
          <a:off x="5432166" y="0"/>
          <a:ext cx="1682905" cy="4781203"/>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BE" sz="1900" kern="1200" dirty="0"/>
            <a:t>Gezonde levensstijl in de maatschappij (3:1-11) </a:t>
          </a:r>
        </a:p>
      </dsp:txBody>
      <dsp:txXfrm>
        <a:off x="5432166" y="0"/>
        <a:ext cx="1682905" cy="1434360"/>
      </dsp:txXfrm>
    </dsp:sp>
    <dsp:sp modelId="{7C21DD80-F137-4F89-9772-DFB50BE9EECF}">
      <dsp:nvSpPr>
        <dsp:cNvPr id="0" name=""/>
        <dsp:cNvSpPr/>
      </dsp:nvSpPr>
      <dsp:spPr>
        <a:xfrm>
          <a:off x="5600457" y="1435761"/>
          <a:ext cx="1346324" cy="1441598"/>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nl-BE" sz="1600" kern="1200" dirty="0"/>
            <a:t>De maatschappij rondom ons (3:1-4) </a:t>
          </a:r>
        </a:p>
      </dsp:txBody>
      <dsp:txXfrm>
        <a:off x="5639889" y="1475193"/>
        <a:ext cx="1267460" cy="1362734"/>
      </dsp:txXfrm>
    </dsp:sp>
    <dsp:sp modelId="{37EB0A5D-D6EB-4D2C-B65A-8D6035F4F2CC}">
      <dsp:nvSpPr>
        <dsp:cNvPr id="0" name=""/>
        <dsp:cNvSpPr/>
      </dsp:nvSpPr>
      <dsp:spPr>
        <a:xfrm>
          <a:off x="5600457" y="3099144"/>
          <a:ext cx="1346324" cy="1441598"/>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nl-BE" sz="1600" kern="1200" dirty="0"/>
            <a:t>Gods heilsplan</a:t>
          </a:r>
          <a:br>
            <a:rPr lang="nl-BE" sz="1600" kern="1200" dirty="0"/>
          </a:br>
          <a:r>
            <a:rPr lang="nl-BE" sz="1600" kern="1200" dirty="0"/>
            <a:t>(3:5-11) </a:t>
          </a:r>
        </a:p>
      </dsp:txBody>
      <dsp:txXfrm>
        <a:off x="5639889" y="3138576"/>
        <a:ext cx="1267460" cy="1362734"/>
      </dsp:txXfrm>
    </dsp:sp>
    <dsp:sp modelId="{B9EB6AEA-BF11-4C67-8054-64A6FD65A5CD}">
      <dsp:nvSpPr>
        <dsp:cNvPr id="0" name=""/>
        <dsp:cNvSpPr/>
      </dsp:nvSpPr>
      <dsp:spPr>
        <a:xfrm>
          <a:off x="7241290" y="0"/>
          <a:ext cx="1682905" cy="4781203"/>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BE" sz="1900" kern="1200" dirty="0"/>
            <a:t>Slot</a:t>
          </a:r>
        </a:p>
      </dsp:txBody>
      <dsp:txXfrm>
        <a:off x="7241290" y="0"/>
        <a:ext cx="1682905" cy="1434360"/>
      </dsp:txXfrm>
    </dsp:sp>
    <dsp:sp modelId="{D4AB21C9-1D38-4F61-9A4C-52B2A78D4E1B}">
      <dsp:nvSpPr>
        <dsp:cNvPr id="0" name=""/>
        <dsp:cNvSpPr/>
      </dsp:nvSpPr>
      <dsp:spPr>
        <a:xfrm>
          <a:off x="7409581" y="1435761"/>
          <a:ext cx="1346324" cy="1441598"/>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nl-BE" sz="1600" kern="1200" dirty="0"/>
            <a:t>Instructies voor het team (3:12-14) </a:t>
          </a:r>
        </a:p>
      </dsp:txBody>
      <dsp:txXfrm>
        <a:off x="7449013" y="1475193"/>
        <a:ext cx="1267460" cy="1362734"/>
      </dsp:txXfrm>
    </dsp:sp>
    <dsp:sp modelId="{3178DDE9-5BB8-4973-B4C1-317F76F0F929}">
      <dsp:nvSpPr>
        <dsp:cNvPr id="0" name=""/>
        <dsp:cNvSpPr/>
      </dsp:nvSpPr>
      <dsp:spPr>
        <a:xfrm>
          <a:off x="7409581" y="3099144"/>
          <a:ext cx="1346324" cy="1441598"/>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nl-BE" sz="1600" kern="1200" dirty="0"/>
            <a:t>Zegenwens (3:15) </a:t>
          </a:r>
        </a:p>
      </dsp:txBody>
      <dsp:txXfrm>
        <a:off x="7449013" y="3138576"/>
        <a:ext cx="1267460" cy="136273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A25F77-9D03-445E-9715-5FC0D564FCFF}" type="datetimeFigureOut">
              <a:rPr lang="nl-BE" smtClean="0"/>
              <a:t>13/10/2025</a:t>
            </a:fld>
            <a:endParaRPr lang="nl-BE"/>
          </a:p>
        </p:txBody>
      </p:sp>
      <p:sp>
        <p:nvSpPr>
          <p:cNvPr id="4" name="Tijdelijke aanduiding voor dia-afbeelding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C2164C-9A06-44E9-B44C-B8B034C7459D}" type="slidenum">
              <a:rPr lang="nl-BE" smtClean="0"/>
              <a:t>‹nr.›</a:t>
            </a:fld>
            <a:endParaRPr lang="nl-BE"/>
          </a:p>
        </p:txBody>
      </p:sp>
    </p:spTree>
    <p:extLst>
      <p:ext uri="{BB962C8B-B14F-4D97-AF65-F5344CB8AC3E}">
        <p14:creationId xmlns:p14="http://schemas.microsoft.com/office/powerpoint/2010/main" val="806239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11C2164C-9A06-44E9-B44C-B8B034C7459D}" type="slidenum">
              <a:rPr lang="nl-BE" smtClean="0"/>
              <a:t>5</a:t>
            </a:fld>
            <a:endParaRPr lang="nl-BE"/>
          </a:p>
        </p:txBody>
      </p:sp>
    </p:spTree>
    <p:extLst>
      <p:ext uri="{BB962C8B-B14F-4D97-AF65-F5344CB8AC3E}">
        <p14:creationId xmlns:p14="http://schemas.microsoft.com/office/powerpoint/2010/main" val="1436551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nl-NL"/>
              <a:t>Klik om stijl te bewerken</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156A9CE0-2A50-46AE-BAC7-239E11F0A585}" type="datetimeFigureOut">
              <a:rPr lang="nl-BE" smtClean="0"/>
              <a:t>13/10/2025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665250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56A9CE0-2A50-46AE-BAC7-239E11F0A585}" type="datetimeFigureOut">
              <a:rPr lang="nl-BE" smtClean="0"/>
              <a:t>13/10/2025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500957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56A9CE0-2A50-46AE-BAC7-239E11F0A585}" type="datetimeFigureOut">
              <a:rPr lang="nl-BE" smtClean="0"/>
              <a:t>13/10/2025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1538371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56A9CE0-2A50-46AE-BAC7-239E11F0A585}" type="datetimeFigureOut">
              <a:rPr lang="nl-BE" smtClean="0"/>
              <a:t>13/10/2025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425957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nl-NL"/>
              <a:t>Klik om stijl te bewerken</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156A9CE0-2A50-46AE-BAC7-239E11F0A585}" type="datetimeFigureOut">
              <a:rPr lang="nl-BE" smtClean="0"/>
              <a:t>13/10/2025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2130279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156A9CE0-2A50-46AE-BAC7-239E11F0A585}" type="datetimeFigureOut">
              <a:rPr lang="nl-BE" smtClean="0"/>
              <a:t>13/10/2025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2798939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nl-NL"/>
              <a:t>Klik om stijl te bewerken</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4" name="Content Placeholder 3"/>
          <p:cNvSpPr>
            <a:spLocks noGrp="1"/>
          </p:cNvSpPr>
          <p:nvPr>
            <p:ph sz="half" idx="2"/>
          </p:nvPr>
        </p:nvSpPr>
        <p:spPr>
          <a:xfrm>
            <a:off x="629842" y="2087563"/>
            <a:ext cx="3868340" cy="307049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6" name="Content Placeholder 5"/>
          <p:cNvSpPr>
            <a:spLocks noGrp="1"/>
          </p:cNvSpPr>
          <p:nvPr>
            <p:ph sz="quarter" idx="4"/>
          </p:nvPr>
        </p:nvSpPr>
        <p:spPr>
          <a:xfrm>
            <a:off x="4629150" y="2087563"/>
            <a:ext cx="3887391" cy="307049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156A9CE0-2A50-46AE-BAC7-239E11F0A585}" type="datetimeFigureOut">
              <a:rPr lang="nl-BE" smtClean="0"/>
              <a:t>13/10/2025</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4171524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156A9CE0-2A50-46AE-BAC7-239E11F0A585}" type="datetimeFigureOut">
              <a:rPr lang="nl-BE" smtClean="0"/>
              <a:t>13/10/2025</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145491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6A9CE0-2A50-46AE-BAC7-239E11F0A585}" type="datetimeFigureOut">
              <a:rPr lang="nl-BE" smtClean="0"/>
              <a:t>13/10/2025</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2393179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nl-NL"/>
              <a:t>Klik om stijl te bewerken</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56A9CE0-2A50-46AE-BAC7-239E11F0A585}" type="datetimeFigureOut">
              <a:rPr lang="nl-BE" smtClean="0"/>
              <a:t>13/10/2025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3536744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nl-NL"/>
              <a:t>Klik om stijl te bewerken</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56A9CE0-2A50-46AE-BAC7-239E11F0A585}" type="datetimeFigureOut">
              <a:rPr lang="nl-BE" smtClean="0"/>
              <a:t>13/10/2025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1752934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156A9CE0-2A50-46AE-BAC7-239E11F0A585}" type="datetimeFigureOut">
              <a:rPr lang="nl-BE" smtClean="0"/>
              <a:t>13/10/2025</a:t>
            </a:fld>
            <a:endParaRPr lang="nl-BE"/>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DAB4EA4A-6954-4ADB-A712-F23F7F2A8EF6}" type="slidenum">
              <a:rPr lang="nl-BE" smtClean="0"/>
              <a:t>‹nr.›</a:t>
            </a:fld>
            <a:endParaRPr lang="nl-BE"/>
          </a:p>
        </p:txBody>
      </p:sp>
    </p:spTree>
    <p:extLst>
      <p:ext uri="{BB962C8B-B14F-4D97-AF65-F5344CB8AC3E}">
        <p14:creationId xmlns:p14="http://schemas.microsoft.com/office/powerpoint/2010/main" val="279962627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2E62931-8EB4-42BB-BAAB-D8757BE66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ctrTitle"/>
          </p:nvPr>
        </p:nvSpPr>
        <p:spPr>
          <a:xfrm>
            <a:off x="4775595" y="607220"/>
            <a:ext cx="3738610" cy="2630900"/>
          </a:xfrm>
          <a:noFill/>
        </p:spPr>
        <p:txBody>
          <a:bodyPr>
            <a:normAutofit/>
          </a:bodyPr>
          <a:lstStyle/>
          <a:p>
            <a:pPr algn="l"/>
            <a:r>
              <a:rPr lang="nl-BE" sz="4100" dirty="0"/>
              <a:t>Titus, Filemon</a:t>
            </a:r>
          </a:p>
        </p:txBody>
      </p:sp>
      <p:sp>
        <p:nvSpPr>
          <p:cNvPr id="3" name="Ondertitel 2"/>
          <p:cNvSpPr>
            <a:spLocks noGrp="1"/>
          </p:cNvSpPr>
          <p:nvPr>
            <p:ph type="subTitle" idx="1"/>
          </p:nvPr>
        </p:nvSpPr>
        <p:spPr>
          <a:xfrm>
            <a:off x="4775595" y="3393370"/>
            <a:ext cx="3738610" cy="1714408"/>
          </a:xfrm>
          <a:noFill/>
        </p:spPr>
        <p:txBody>
          <a:bodyPr>
            <a:normAutofit/>
          </a:bodyPr>
          <a:lstStyle/>
          <a:p>
            <a:pPr algn="l"/>
            <a:r>
              <a:rPr lang="nl-BE" dirty="0"/>
              <a:t>dr. Raymond R. Hausoul</a:t>
            </a:r>
          </a:p>
        </p:txBody>
      </p:sp>
      <p:pic>
        <p:nvPicPr>
          <p:cNvPr id="1026" name="Picture 2" descr="Afbeelding met verbruiksartikelen voor kantoor, overdekt, schaar, papier&#10;&#10;Door AI gegenereerde inhoud is mogelijk onjuist."/>
          <p:cNvPicPr>
            <a:picLocks noChangeAspect="1" noChangeArrowheads="1"/>
          </p:cNvPicPr>
          <p:nvPr/>
        </p:nvPicPr>
        <p:blipFill>
          <a:blip r:embed="rId2" cstate="print">
            <a:extLst>
              <a:ext uri="{28A0092B-C50C-407E-A947-70E740481C1C}">
                <a14:useLocalDpi xmlns:a14="http://schemas.microsoft.com/office/drawing/2010/main" val="0"/>
              </a:ext>
            </a:extLst>
          </a:blip>
          <a:srcRect l="9972" r="-2" b="-2"/>
          <a:stretch>
            <a:fillRect/>
          </a:stretch>
        </p:blipFill>
        <p:spPr bwMode="auto">
          <a:xfrm>
            <a:off x="20" y="10"/>
            <a:ext cx="4504114" cy="571499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9155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37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623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dirty="0"/>
          </a:p>
        </p:txBody>
      </p:sp>
      <p:sp>
        <p:nvSpPr>
          <p:cNvPr id="3" name="Tijdelijke aanduiding voor inhoud 2"/>
          <p:cNvSpPr>
            <a:spLocks noGrp="1"/>
          </p:cNvSpPr>
          <p:nvPr>
            <p:ph idx="1"/>
          </p:nvPr>
        </p:nvSpPr>
        <p:spPr/>
        <p:txBody>
          <a:bodyPr/>
          <a:lstStyle/>
          <a:p>
            <a:endParaRPr lang="nl-BE"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8" t="630" r="264" b="472"/>
          <a:stretch/>
        </p:blipFill>
        <p:spPr bwMode="auto">
          <a:xfrm>
            <a:off x="0" y="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6250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dirty="0"/>
          </a:p>
        </p:txBody>
      </p:sp>
      <p:sp>
        <p:nvSpPr>
          <p:cNvPr id="3" name="Tijdelijke aanduiding voor inhoud 2"/>
          <p:cNvSpPr>
            <a:spLocks noGrp="1"/>
          </p:cNvSpPr>
          <p:nvPr>
            <p:ph idx="1"/>
          </p:nvPr>
        </p:nvSpPr>
        <p:spPr/>
        <p:txBody>
          <a:bodyPr/>
          <a:lstStyle/>
          <a:p>
            <a:pPr marL="109728" indent="0">
              <a:buNone/>
            </a:pPr>
            <a:r>
              <a:rPr lang="nl-BE" dirty="0"/>
              <a:t>De Kretenzers vinden het als enige een schande als ze geen winst uit een ander kunnen halen ... door hun diepgewortelde gierigheid ontstaan er continu schermutselingen in het openbaar en in de privé, ze moorden en voeren burgeroorlogen.</a:t>
            </a:r>
          </a:p>
          <a:p>
            <a:pPr marL="109728" indent="0" algn="r">
              <a:buNone/>
            </a:pPr>
            <a:endParaRPr lang="nl-BE" dirty="0"/>
          </a:p>
          <a:p>
            <a:pPr marL="109728" indent="0" algn="r">
              <a:buNone/>
            </a:pPr>
            <a:r>
              <a:rPr lang="nl-BE" dirty="0"/>
              <a:t>– </a:t>
            </a:r>
            <a:r>
              <a:rPr lang="nl-BE" dirty="0" err="1"/>
              <a:t>Polybius</a:t>
            </a:r>
            <a:r>
              <a:rPr lang="nl-BE" dirty="0"/>
              <a:t>, </a:t>
            </a:r>
            <a:r>
              <a:rPr lang="nl-BE" i="1" dirty="0"/>
              <a:t>Wereldgeschiedenis</a:t>
            </a:r>
            <a:r>
              <a:rPr lang="nl-BE" dirty="0"/>
              <a:t>, III:373.</a:t>
            </a:r>
          </a:p>
        </p:txBody>
      </p:sp>
    </p:spTree>
    <p:extLst>
      <p:ext uri="{BB962C8B-B14F-4D97-AF65-F5344CB8AC3E}">
        <p14:creationId xmlns:p14="http://schemas.microsoft.com/office/powerpoint/2010/main" val="1777607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549985591"/>
              </p:ext>
            </p:extLst>
          </p:nvPr>
        </p:nvGraphicFramePr>
        <p:xfrm>
          <a:off x="179512" y="769268"/>
          <a:ext cx="8784976"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el 1"/>
          <p:cNvSpPr>
            <a:spLocks noGrp="1"/>
          </p:cNvSpPr>
          <p:nvPr>
            <p:ph type="title"/>
          </p:nvPr>
        </p:nvSpPr>
        <p:spPr>
          <a:xfrm>
            <a:off x="179512" y="0"/>
            <a:ext cx="8507288" cy="889000"/>
          </a:xfrm>
        </p:spPr>
        <p:txBody>
          <a:bodyPr/>
          <a:lstStyle/>
          <a:p>
            <a:r>
              <a:rPr lang="nl-BE" dirty="0"/>
              <a:t>Paulus’ brieven en reizen</a:t>
            </a:r>
          </a:p>
        </p:txBody>
      </p:sp>
    </p:spTree>
    <p:extLst>
      <p:ext uri="{BB962C8B-B14F-4D97-AF65-F5344CB8AC3E}">
        <p14:creationId xmlns:p14="http://schemas.microsoft.com/office/powerpoint/2010/main" val="877772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a:spLocks noGrp="1"/>
          </p:cNvSpPr>
          <p:nvPr>
            <p:ph type="title"/>
          </p:nvPr>
        </p:nvSpPr>
        <p:spPr>
          <a:xfrm>
            <a:off x="179512" y="4150"/>
            <a:ext cx="8507288" cy="889000"/>
          </a:xfrm>
        </p:spPr>
        <p:txBody>
          <a:bodyPr/>
          <a:lstStyle/>
          <a:p>
            <a:r>
              <a:rPr lang="nl-BE" dirty="0"/>
              <a:t>Opbouw van Titus</a:t>
            </a:r>
          </a:p>
        </p:txBody>
      </p:sp>
      <p:graphicFrame>
        <p:nvGraphicFramePr>
          <p:cNvPr id="5" name="Tijdelijke aanduiding voor inhoud 4"/>
          <p:cNvGraphicFramePr>
            <a:graphicFrameLocks noGrp="1"/>
          </p:cNvGraphicFramePr>
          <p:nvPr>
            <p:ph idx="1"/>
            <p:extLst>
              <p:ext uri="{D42A27DB-BD31-4B8C-83A1-F6EECF244321}">
                <p14:modId xmlns:p14="http://schemas.microsoft.com/office/powerpoint/2010/main" val="946702743"/>
              </p:ext>
            </p:extLst>
          </p:nvPr>
        </p:nvGraphicFramePr>
        <p:xfrm>
          <a:off x="107504" y="697260"/>
          <a:ext cx="8928992" cy="47812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0770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179512" y="49188"/>
            <a:ext cx="8507288" cy="889000"/>
          </a:xfrm>
        </p:spPr>
        <p:txBody>
          <a:bodyPr/>
          <a:lstStyle/>
          <a:p>
            <a:r>
              <a:rPr lang="nl-BE" dirty="0"/>
              <a:t>Opbouw van Filemon</a:t>
            </a:r>
          </a:p>
        </p:txBody>
      </p:sp>
      <p:sp>
        <p:nvSpPr>
          <p:cNvPr id="3" name="Tijdelijke aanduiding voor inhoud 2"/>
          <p:cNvSpPr>
            <a:spLocks noGrp="1"/>
          </p:cNvSpPr>
          <p:nvPr>
            <p:ph idx="1"/>
          </p:nvPr>
        </p:nvSpPr>
        <p:spPr>
          <a:xfrm>
            <a:off x="107504" y="938188"/>
            <a:ext cx="9036496" cy="4776812"/>
          </a:xfrm>
        </p:spPr>
        <p:txBody>
          <a:bodyPr>
            <a:normAutofit lnSpcReduction="10000"/>
          </a:bodyPr>
          <a:lstStyle/>
          <a:p>
            <a:pPr marL="109728" lvl="0" indent="0">
              <a:buNone/>
            </a:pPr>
            <a:r>
              <a:rPr lang="nl-BE" sz="2200" dirty="0"/>
              <a:t>A – Inleiding en gebed voor Filemon (1:1-7)</a:t>
            </a:r>
          </a:p>
          <a:p>
            <a:pPr marL="109728" lvl="0" indent="0">
              <a:buNone/>
            </a:pPr>
            <a:r>
              <a:rPr lang="nl-BE" sz="2200" dirty="0"/>
              <a:t>  B – Paulus’ autoriteit (1:8)</a:t>
            </a:r>
          </a:p>
          <a:p>
            <a:pPr marL="109728" lvl="0" indent="0">
              <a:buNone/>
            </a:pPr>
            <a:r>
              <a:rPr lang="nl-BE" sz="2200" dirty="0"/>
              <a:t>    C – Smeekbede (1:9-10)</a:t>
            </a:r>
          </a:p>
          <a:p>
            <a:pPr marL="109728" lvl="0" indent="0">
              <a:buNone/>
            </a:pPr>
            <a:r>
              <a:rPr lang="nl-BE" sz="2200" dirty="0"/>
              <a:t>      D – Bekering van </a:t>
            </a:r>
            <a:r>
              <a:rPr lang="nl-BE" sz="2200" dirty="0" err="1"/>
              <a:t>Onesimus</a:t>
            </a:r>
            <a:r>
              <a:rPr lang="nl-BE" sz="2200" dirty="0"/>
              <a:t> (1:10)</a:t>
            </a:r>
          </a:p>
          <a:p>
            <a:pPr marL="109728" lvl="0" indent="0">
              <a:buNone/>
            </a:pPr>
            <a:r>
              <a:rPr lang="nl-BE" sz="2200" dirty="0"/>
              <a:t>        E – Fouten van </a:t>
            </a:r>
            <a:r>
              <a:rPr lang="nl-BE" sz="2200" dirty="0" err="1"/>
              <a:t>Onesimus</a:t>
            </a:r>
            <a:r>
              <a:rPr lang="nl-BE" sz="2200" dirty="0"/>
              <a:t> (1:11-12)</a:t>
            </a:r>
          </a:p>
          <a:p>
            <a:pPr marL="109728" lvl="0" indent="0">
              <a:buNone/>
            </a:pPr>
            <a:r>
              <a:rPr lang="nl-BE" sz="2200" dirty="0"/>
              <a:t>          F – Paulus en Filemon / </a:t>
            </a:r>
            <a:r>
              <a:rPr lang="nl-BE" sz="2200" dirty="0" err="1"/>
              <a:t>Onesimus</a:t>
            </a:r>
            <a:r>
              <a:rPr lang="nl-BE" sz="2200" dirty="0"/>
              <a:t> (1:13-14)</a:t>
            </a:r>
          </a:p>
          <a:p>
            <a:pPr marL="109728" lvl="0" indent="0">
              <a:buNone/>
            </a:pPr>
            <a:r>
              <a:rPr lang="nl-BE" sz="2200" dirty="0"/>
              <a:t>          F’ – Paulus en Filemon / </a:t>
            </a:r>
            <a:r>
              <a:rPr lang="nl-BE" sz="2200" dirty="0" err="1"/>
              <a:t>Onesimus</a:t>
            </a:r>
            <a:r>
              <a:rPr lang="nl-BE" sz="2200" dirty="0"/>
              <a:t> (1:15-17)</a:t>
            </a:r>
          </a:p>
          <a:p>
            <a:pPr marL="109728" lvl="0" indent="0">
              <a:buNone/>
            </a:pPr>
            <a:r>
              <a:rPr lang="nl-BE" sz="2200" dirty="0"/>
              <a:t>        E’ – Fouten van </a:t>
            </a:r>
            <a:r>
              <a:rPr lang="nl-BE" sz="2200" dirty="0" err="1"/>
              <a:t>Onesimus</a:t>
            </a:r>
            <a:r>
              <a:rPr lang="nl-BE" sz="2200" dirty="0"/>
              <a:t> (1:18-19)</a:t>
            </a:r>
          </a:p>
          <a:p>
            <a:pPr marL="109728" lvl="0" indent="0">
              <a:buNone/>
            </a:pPr>
            <a:r>
              <a:rPr lang="nl-BE" sz="2200" dirty="0"/>
              <a:t>      D’ – Bekering van </a:t>
            </a:r>
            <a:r>
              <a:rPr lang="nl-BE" sz="2200" dirty="0" err="1"/>
              <a:t>Onesimus</a:t>
            </a:r>
            <a:r>
              <a:rPr lang="nl-BE" sz="2200" dirty="0"/>
              <a:t> (1:19)</a:t>
            </a:r>
          </a:p>
          <a:p>
            <a:pPr marL="109728" lvl="0" indent="0">
              <a:buNone/>
            </a:pPr>
            <a:r>
              <a:rPr lang="nl-BE" sz="2200" dirty="0"/>
              <a:t>   C’ – Smeekbede (1:20)</a:t>
            </a:r>
          </a:p>
          <a:p>
            <a:pPr marL="109728" lvl="0" indent="0">
              <a:buNone/>
            </a:pPr>
            <a:r>
              <a:rPr lang="nl-BE" sz="2200" dirty="0"/>
              <a:t>  B’ – Paulus’ autoriteit (1:21)</a:t>
            </a:r>
          </a:p>
          <a:p>
            <a:pPr marL="109728" lvl="0" indent="0">
              <a:buNone/>
            </a:pPr>
            <a:r>
              <a:rPr lang="nl-BE" sz="2200" dirty="0"/>
              <a:t>A’ – Afsluiting en gebed voor Filemon (1:22-25) </a:t>
            </a:r>
          </a:p>
        </p:txBody>
      </p:sp>
    </p:spTree>
    <p:extLst>
      <p:ext uri="{BB962C8B-B14F-4D97-AF65-F5344CB8AC3E}">
        <p14:creationId xmlns:p14="http://schemas.microsoft.com/office/powerpoint/2010/main" val="3708074605"/>
      </p:ext>
    </p:extLst>
  </p:cSld>
  <p:clrMapOvr>
    <a:masterClrMapping/>
  </p:clrMapOvr>
</p:sld>
</file>

<file path=ppt/theme/theme1.xml><?xml version="1.0" encoding="utf-8"?>
<a:theme xmlns:a="http://schemas.openxmlformats.org/drawingml/2006/main" name="Office 2013 - 2022 Thema">
  <a:themeElements>
    <a:clrScheme name="Office 2013 - 2022 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2013 - 2022 Theme</Template>
  <TotalTime>487</TotalTime>
  <Words>382</Words>
  <Application>Microsoft Office PowerPoint</Application>
  <PresentationFormat>Diavoorstelling (16:10)</PresentationFormat>
  <Paragraphs>54</Paragraphs>
  <Slides>7</Slides>
  <Notes>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7</vt:i4>
      </vt:variant>
    </vt:vector>
  </HeadingPairs>
  <TitlesOfParts>
    <vt:vector size="11" baseType="lpstr">
      <vt:lpstr>Arial</vt:lpstr>
      <vt:lpstr>Calibri</vt:lpstr>
      <vt:lpstr>Calibri Light</vt:lpstr>
      <vt:lpstr>Office 2013 - 2022 Thema</vt:lpstr>
      <vt:lpstr>Titus, Filemon</vt:lpstr>
      <vt:lpstr>PowerPoint-presentatie</vt:lpstr>
      <vt:lpstr>PowerPoint-presentatie</vt:lpstr>
      <vt:lpstr>PowerPoint-presentatie</vt:lpstr>
      <vt:lpstr>Paulus’ brieven en reizen</vt:lpstr>
      <vt:lpstr>Opbouw van Titus</vt:lpstr>
      <vt:lpstr>Opbouw van Filemon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RRH</dc:creator>
  <cp:lastModifiedBy>Raymond  Hausoul</cp:lastModifiedBy>
  <cp:revision>126</cp:revision>
  <dcterms:created xsi:type="dcterms:W3CDTF">2019-09-04T13:46:42Z</dcterms:created>
  <dcterms:modified xsi:type="dcterms:W3CDTF">2025-10-13T12:52:50Z</dcterms:modified>
</cp:coreProperties>
</file>